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68" r:id="rId2"/>
  </p:sldMasterIdLst>
  <p:notesMasterIdLst>
    <p:notesMasterId r:id="rId41"/>
  </p:notesMasterIdLst>
  <p:handoutMasterIdLst>
    <p:handoutMasterId r:id="rId42"/>
  </p:handoutMasterIdLst>
  <p:sldIdLst>
    <p:sldId id="264" r:id="rId3"/>
    <p:sldId id="270" r:id="rId4"/>
    <p:sldId id="276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75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274" r:id="rId28"/>
    <p:sldId id="280" r:id="rId29"/>
    <p:sldId id="282" r:id="rId30"/>
    <p:sldId id="284" r:id="rId31"/>
    <p:sldId id="283" r:id="rId32"/>
    <p:sldId id="285" r:id="rId33"/>
    <p:sldId id="286" r:id="rId34"/>
    <p:sldId id="287" r:id="rId35"/>
    <p:sldId id="277" r:id="rId36"/>
    <p:sldId id="281" r:id="rId37"/>
    <p:sldId id="309" r:id="rId38"/>
    <p:sldId id="310" r:id="rId39"/>
    <p:sldId id="263" r:id="rId40"/>
  </p:sldIdLst>
  <p:sldSz cx="9906000" cy="6858000" type="A4"/>
  <p:notesSz cx="9942513" cy="676116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29">
          <p15:clr>
            <a:srgbClr val="A4A3A4"/>
          </p15:clr>
        </p15:guide>
        <p15:guide id="2" pos="313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9C9C9"/>
    <a:srgbClr val="FF6600"/>
    <a:srgbClr val="008000"/>
    <a:srgbClr val="00FF00"/>
    <a:srgbClr val="0000FF"/>
    <a:srgbClr val="F76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05" autoAdjust="0"/>
    <p:restoredTop sz="54352" autoAdjust="0"/>
  </p:normalViewPr>
  <p:slideViewPr>
    <p:cSldViewPr>
      <p:cViewPr varScale="1">
        <p:scale>
          <a:sx n="67" d="100"/>
          <a:sy n="67" d="100"/>
        </p:scale>
        <p:origin x="-564" y="-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926" y="-102"/>
      </p:cViewPr>
      <p:guideLst>
        <p:guide orient="horz" pos="2129"/>
        <p:guide pos="3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E5DD38-0A2D-44CB-A433-A748D09A5500}" type="doc">
      <dgm:prSet loTypeId="urn:microsoft.com/office/officeart/2005/8/layout/hierarchy2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4EE24BE3-064A-400D-9259-462660309383}">
      <dgm:prSet phldrT="[文本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zh-CN" altLang="en-US" dirty="0" smtClean="0">
              <a:latin typeface="+mj-ea"/>
              <a:ea typeface="+mj-ea"/>
            </a:rPr>
            <a:t>半导体存储器</a:t>
          </a:r>
          <a:endParaRPr lang="zh-CN" altLang="en-US" dirty="0">
            <a:latin typeface="+mj-ea"/>
            <a:ea typeface="+mj-ea"/>
          </a:endParaRPr>
        </a:p>
      </dgm:t>
    </dgm:pt>
    <dgm:pt modelId="{ED33FE88-721C-40F5-8C5C-E9A62BC4604D}" type="parTrans" cxnId="{F759D05E-B2BF-4B36-82D8-8C016E70C651}">
      <dgm:prSet/>
      <dgm:spPr/>
      <dgm:t>
        <a:bodyPr/>
        <a:lstStyle/>
        <a:p>
          <a:endParaRPr lang="zh-CN" altLang="en-US"/>
        </a:p>
      </dgm:t>
    </dgm:pt>
    <dgm:pt modelId="{9F12FA2F-B6A9-40DB-B46F-519628FD222C}" type="sibTrans" cxnId="{F759D05E-B2BF-4B36-82D8-8C016E70C651}">
      <dgm:prSet/>
      <dgm:spPr/>
      <dgm:t>
        <a:bodyPr/>
        <a:lstStyle/>
        <a:p>
          <a:endParaRPr lang="zh-CN" altLang="en-US"/>
        </a:p>
      </dgm:t>
    </dgm:pt>
    <dgm:pt modelId="{905821A9-C9CE-43D5-823A-4B92C761E2A1}">
      <dgm:prSet phldrT="[文本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zh-CN" altLang="en-US" dirty="0" smtClean="0">
              <a:latin typeface="+mj-ea"/>
              <a:ea typeface="+mj-ea"/>
            </a:rPr>
            <a:t>随机存储器</a:t>
          </a:r>
          <a:r>
            <a:rPr lang="en-US" altLang="zh-CN" dirty="0" smtClean="0">
              <a:latin typeface="+mj-ea"/>
              <a:ea typeface="+mj-ea"/>
            </a:rPr>
            <a:t>RAM</a:t>
          </a:r>
          <a:endParaRPr lang="zh-CN" altLang="en-US" dirty="0">
            <a:latin typeface="+mj-ea"/>
            <a:ea typeface="+mj-ea"/>
          </a:endParaRPr>
        </a:p>
      </dgm:t>
    </dgm:pt>
    <dgm:pt modelId="{324B2FE8-54F6-4814-A013-700A99561C4D}" type="parTrans" cxnId="{3F1600ED-DBD5-4E53-B204-4A29135FEF2A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zh-CN" altLang="en-US"/>
        </a:p>
      </dgm:t>
    </dgm:pt>
    <dgm:pt modelId="{2C68B760-2210-4F65-9DFA-4C2B8BD079A2}" type="sibTrans" cxnId="{3F1600ED-DBD5-4E53-B204-4A29135FEF2A}">
      <dgm:prSet/>
      <dgm:spPr/>
      <dgm:t>
        <a:bodyPr/>
        <a:lstStyle/>
        <a:p>
          <a:endParaRPr lang="zh-CN" altLang="en-US"/>
        </a:p>
      </dgm:t>
    </dgm:pt>
    <dgm:pt modelId="{A477D681-18F7-4B66-B250-DD571A7775A7}">
      <dgm:prSet phldrT="[文本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zh-CN" altLang="en-US" dirty="0" smtClean="0">
              <a:latin typeface="+mj-ea"/>
              <a:ea typeface="+mj-ea"/>
            </a:rPr>
            <a:t>静态</a:t>
          </a:r>
          <a:r>
            <a:rPr lang="en-US" altLang="zh-CN" dirty="0" smtClean="0">
              <a:latin typeface="+mj-ea"/>
              <a:ea typeface="+mj-ea"/>
            </a:rPr>
            <a:t>RAM</a:t>
          </a:r>
          <a:endParaRPr lang="zh-CN" altLang="en-US" dirty="0">
            <a:latin typeface="+mj-ea"/>
            <a:ea typeface="+mj-ea"/>
          </a:endParaRPr>
        </a:p>
      </dgm:t>
    </dgm:pt>
    <dgm:pt modelId="{C58DBD65-F43E-431F-BE65-1DB7CB1725C2}" type="parTrans" cxnId="{C4F73F4D-F290-486B-B127-06CADEF32AAE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zh-CN" altLang="en-US"/>
        </a:p>
      </dgm:t>
    </dgm:pt>
    <dgm:pt modelId="{EF685E49-7C22-48A5-B4EF-D7A77DF44F89}" type="sibTrans" cxnId="{C4F73F4D-F290-486B-B127-06CADEF32AAE}">
      <dgm:prSet/>
      <dgm:spPr/>
      <dgm:t>
        <a:bodyPr/>
        <a:lstStyle/>
        <a:p>
          <a:endParaRPr lang="zh-CN" altLang="en-US"/>
        </a:p>
      </dgm:t>
    </dgm:pt>
    <dgm:pt modelId="{465135FD-3514-447A-8D44-12D51717EB38}">
      <dgm:prSet phldrT="[文本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zh-CN" altLang="en-US" dirty="0" smtClean="0">
              <a:latin typeface="+mj-ea"/>
              <a:ea typeface="+mj-ea"/>
            </a:rPr>
            <a:t>动态</a:t>
          </a:r>
          <a:r>
            <a:rPr lang="en-US" altLang="zh-CN" dirty="0" smtClean="0">
              <a:latin typeface="+mj-ea"/>
              <a:ea typeface="+mj-ea"/>
            </a:rPr>
            <a:t>RAM</a:t>
          </a:r>
          <a:endParaRPr lang="zh-CN" altLang="en-US" dirty="0">
            <a:latin typeface="+mj-ea"/>
            <a:ea typeface="+mj-ea"/>
          </a:endParaRPr>
        </a:p>
      </dgm:t>
    </dgm:pt>
    <dgm:pt modelId="{24DEA3C4-4B56-44C9-9E5D-AF957CBCFA81}" type="parTrans" cxnId="{45361E31-086F-485A-8CD5-32D88A0F972A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zh-CN" altLang="en-US"/>
        </a:p>
      </dgm:t>
    </dgm:pt>
    <dgm:pt modelId="{78E0D27C-380C-4B46-A537-D01665085FC7}" type="sibTrans" cxnId="{45361E31-086F-485A-8CD5-32D88A0F972A}">
      <dgm:prSet/>
      <dgm:spPr/>
      <dgm:t>
        <a:bodyPr/>
        <a:lstStyle/>
        <a:p>
          <a:endParaRPr lang="zh-CN" altLang="en-US"/>
        </a:p>
      </dgm:t>
    </dgm:pt>
    <dgm:pt modelId="{00B648D8-1D4D-4A87-84A4-1A101AE70D57}">
      <dgm:prSet phldrT="[文本]"/>
      <dgm:spPr>
        <a:solidFill>
          <a:srgbClr val="FFC000"/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zh-CN" altLang="en-US" b="0" dirty="0" smtClean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rPr>
            <a:t>只读存储器</a:t>
          </a:r>
          <a:r>
            <a:rPr lang="en-US" altLang="zh-CN" b="0" dirty="0" smtClean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rPr>
            <a:t>ROM</a:t>
          </a:r>
          <a:endParaRPr lang="zh-CN" altLang="en-US" b="0" dirty="0">
            <a:solidFill>
              <a:schemeClr val="tx1">
                <a:lumMod val="85000"/>
                <a:lumOff val="15000"/>
              </a:schemeClr>
            </a:solidFill>
            <a:latin typeface="+mj-ea"/>
            <a:ea typeface="+mj-ea"/>
          </a:endParaRPr>
        </a:p>
      </dgm:t>
    </dgm:pt>
    <dgm:pt modelId="{DFCDFA89-BC42-4F33-8B24-18B5B6B7CD1A}" type="parTrans" cxnId="{2CE28699-DACC-4A6C-A523-3981A0A217F7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zh-CN" altLang="en-US"/>
        </a:p>
      </dgm:t>
    </dgm:pt>
    <dgm:pt modelId="{FEA49DA3-80AE-4B99-B883-FEC451BC789F}" type="sibTrans" cxnId="{2CE28699-DACC-4A6C-A523-3981A0A217F7}">
      <dgm:prSet/>
      <dgm:spPr/>
      <dgm:t>
        <a:bodyPr/>
        <a:lstStyle/>
        <a:p>
          <a:endParaRPr lang="zh-CN" altLang="en-US"/>
        </a:p>
      </dgm:t>
    </dgm:pt>
    <dgm:pt modelId="{BB510C72-473A-4F09-9154-DF2977C11B82}">
      <dgm:prSet phldrT="[文本]"/>
      <dgm:spPr>
        <a:solidFill>
          <a:srgbClr val="FFC000"/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altLang="zh-CN" b="0" dirty="0" smtClean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rPr>
            <a:t>PROM</a:t>
          </a:r>
          <a:endParaRPr lang="zh-CN" altLang="en-US" b="0" dirty="0">
            <a:solidFill>
              <a:schemeClr val="tx1">
                <a:lumMod val="85000"/>
                <a:lumOff val="15000"/>
              </a:schemeClr>
            </a:solidFill>
            <a:latin typeface="+mj-ea"/>
            <a:ea typeface="+mj-ea"/>
          </a:endParaRPr>
        </a:p>
      </dgm:t>
    </dgm:pt>
    <dgm:pt modelId="{72DF403D-909A-4E99-9CFF-C84C29DF4FA9}" type="parTrans" cxnId="{A98E6AFB-444A-4534-836E-7AAC84BCF8A0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zh-CN" altLang="en-US"/>
        </a:p>
      </dgm:t>
    </dgm:pt>
    <dgm:pt modelId="{6FE5DFD9-24BC-47E3-A637-656E4AC2103F}" type="sibTrans" cxnId="{A98E6AFB-444A-4534-836E-7AAC84BCF8A0}">
      <dgm:prSet/>
      <dgm:spPr/>
      <dgm:t>
        <a:bodyPr/>
        <a:lstStyle/>
        <a:p>
          <a:endParaRPr lang="zh-CN" altLang="en-US"/>
        </a:p>
      </dgm:t>
    </dgm:pt>
    <dgm:pt modelId="{24112BFB-9F25-438E-93CD-51173F15B76C}">
      <dgm:prSet phldrT="[文本]"/>
      <dgm:spPr>
        <a:solidFill>
          <a:srgbClr val="FFC000"/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altLang="zh-CN" b="0" dirty="0" smtClean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rPr>
            <a:t>EPROM</a:t>
          </a:r>
          <a:endParaRPr lang="zh-CN" altLang="en-US" b="0" dirty="0">
            <a:solidFill>
              <a:schemeClr val="tx1">
                <a:lumMod val="85000"/>
                <a:lumOff val="15000"/>
              </a:schemeClr>
            </a:solidFill>
            <a:latin typeface="+mj-ea"/>
            <a:ea typeface="+mj-ea"/>
          </a:endParaRPr>
        </a:p>
      </dgm:t>
    </dgm:pt>
    <dgm:pt modelId="{E8D5F596-6329-40F6-8EDD-D672E66F0469}" type="parTrans" cxnId="{1C8559CE-77CF-4429-89AA-1659529F1846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zh-CN" altLang="en-US"/>
        </a:p>
      </dgm:t>
    </dgm:pt>
    <dgm:pt modelId="{6AACFFD6-5A85-49BE-B8F7-76F37689EA8E}" type="sibTrans" cxnId="{1C8559CE-77CF-4429-89AA-1659529F1846}">
      <dgm:prSet/>
      <dgm:spPr/>
      <dgm:t>
        <a:bodyPr/>
        <a:lstStyle/>
        <a:p>
          <a:endParaRPr lang="zh-CN" altLang="en-US"/>
        </a:p>
      </dgm:t>
    </dgm:pt>
    <dgm:pt modelId="{118FEDE6-F687-4D89-A438-669E42D0A372}">
      <dgm:prSet phldrT="[文本]"/>
      <dgm:spPr>
        <a:solidFill>
          <a:srgbClr val="FFC000"/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US" altLang="zh-CN" b="0" dirty="0" smtClean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rPr>
            <a:t>EEPROM</a:t>
          </a:r>
          <a:endParaRPr lang="zh-CN" altLang="en-US" b="0" dirty="0">
            <a:solidFill>
              <a:schemeClr val="tx1">
                <a:lumMod val="85000"/>
                <a:lumOff val="15000"/>
              </a:schemeClr>
            </a:solidFill>
            <a:latin typeface="+mj-ea"/>
            <a:ea typeface="+mj-ea"/>
          </a:endParaRPr>
        </a:p>
      </dgm:t>
    </dgm:pt>
    <dgm:pt modelId="{E459839A-680C-4BBA-BBED-2B6E83D045D1}" type="parTrans" cxnId="{3802D9AC-06A8-4797-91FA-15D30B2D47D9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zh-CN" altLang="en-US"/>
        </a:p>
      </dgm:t>
    </dgm:pt>
    <dgm:pt modelId="{9C890866-F1C0-4411-9ACC-3E1AD2B7F4BF}" type="sibTrans" cxnId="{3802D9AC-06A8-4797-91FA-15D30B2D47D9}">
      <dgm:prSet/>
      <dgm:spPr/>
      <dgm:t>
        <a:bodyPr/>
        <a:lstStyle/>
        <a:p>
          <a:endParaRPr lang="zh-CN" altLang="en-US"/>
        </a:p>
      </dgm:t>
    </dgm:pt>
    <dgm:pt modelId="{4A18684E-5003-42CA-9504-B86BF313047C}">
      <dgm:prSet phldrT="[文本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altLang="zh-CN" dirty="0" smtClean="0">
              <a:latin typeface="+mj-ea"/>
              <a:ea typeface="+mj-ea"/>
            </a:rPr>
            <a:t>SDRAM</a:t>
          </a:r>
          <a:endParaRPr lang="zh-CN" altLang="en-US" dirty="0">
            <a:latin typeface="+mj-ea"/>
            <a:ea typeface="+mj-ea"/>
          </a:endParaRPr>
        </a:p>
      </dgm:t>
    </dgm:pt>
    <dgm:pt modelId="{EB4FF51D-1D39-4135-989E-ABF6AA11C2F2}" type="parTrans" cxnId="{FC2D05A0-2870-4FBA-B3EB-C9EDEF2DAFDB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zh-CN" altLang="en-US"/>
        </a:p>
      </dgm:t>
    </dgm:pt>
    <dgm:pt modelId="{AB6C138B-F212-4142-AD72-926C4475C536}" type="sibTrans" cxnId="{FC2D05A0-2870-4FBA-B3EB-C9EDEF2DAFDB}">
      <dgm:prSet/>
      <dgm:spPr/>
      <dgm:t>
        <a:bodyPr/>
        <a:lstStyle/>
        <a:p>
          <a:endParaRPr lang="zh-CN" altLang="en-US"/>
        </a:p>
      </dgm:t>
    </dgm:pt>
    <dgm:pt modelId="{DD71F604-496B-40C0-AFEC-A7847426102B}">
      <dgm:prSet phldrT="[文本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altLang="zh-CN" dirty="0" smtClean="0">
              <a:latin typeface="+mj-ea"/>
              <a:ea typeface="+mj-ea"/>
            </a:rPr>
            <a:t>DDR SDRAM</a:t>
          </a:r>
          <a:endParaRPr lang="zh-CN" altLang="en-US" dirty="0">
            <a:latin typeface="+mj-ea"/>
            <a:ea typeface="+mj-ea"/>
          </a:endParaRPr>
        </a:p>
      </dgm:t>
    </dgm:pt>
    <dgm:pt modelId="{A47A64B1-FCDE-4289-9BBE-AF7E99F125FD}" type="parTrans" cxnId="{91625FEA-83AA-4273-B466-1515D769CEB6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zh-CN" altLang="en-US"/>
        </a:p>
      </dgm:t>
    </dgm:pt>
    <dgm:pt modelId="{D51A3316-C1B5-4C44-8A64-169F3F38F43E}" type="sibTrans" cxnId="{91625FEA-83AA-4273-B466-1515D769CEB6}">
      <dgm:prSet/>
      <dgm:spPr/>
      <dgm:t>
        <a:bodyPr/>
        <a:lstStyle/>
        <a:p>
          <a:endParaRPr lang="zh-CN" altLang="en-US"/>
        </a:p>
      </dgm:t>
    </dgm:pt>
    <dgm:pt modelId="{3EDF5A4E-C227-449E-8FC5-1B612D3BCF70}">
      <dgm:prSet phldrT="[文本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altLang="zh-CN" dirty="0" smtClean="0">
              <a:latin typeface="+mj-ea"/>
              <a:ea typeface="+mj-ea"/>
            </a:rPr>
            <a:t>DDR2 SDRAM</a:t>
          </a:r>
          <a:endParaRPr lang="zh-CN" altLang="en-US" dirty="0">
            <a:latin typeface="+mj-ea"/>
            <a:ea typeface="+mj-ea"/>
          </a:endParaRPr>
        </a:p>
      </dgm:t>
    </dgm:pt>
    <dgm:pt modelId="{FAAE5FD0-8410-44C9-89F9-A4F97E00138D}" type="parTrans" cxnId="{9DD825EA-D415-4952-B4F9-40FE6FBB1373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zh-CN" altLang="en-US"/>
        </a:p>
      </dgm:t>
    </dgm:pt>
    <dgm:pt modelId="{FF828856-DF8F-40F5-92C7-F7FE5544F13D}" type="sibTrans" cxnId="{9DD825EA-D415-4952-B4F9-40FE6FBB1373}">
      <dgm:prSet/>
      <dgm:spPr/>
      <dgm:t>
        <a:bodyPr/>
        <a:lstStyle/>
        <a:p>
          <a:endParaRPr lang="zh-CN" altLang="en-US"/>
        </a:p>
      </dgm:t>
    </dgm:pt>
    <dgm:pt modelId="{590BF3B4-C337-4CFE-ADF1-51F1873253E6}">
      <dgm:prSet phldrT="[文本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altLang="zh-CN" dirty="0" smtClean="0">
              <a:latin typeface="+mj-ea"/>
              <a:ea typeface="+mj-ea"/>
            </a:rPr>
            <a:t>DDR3 SDRAM</a:t>
          </a:r>
          <a:endParaRPr lang="zh-CN" altLang="en-US" dirty="0">
            <a:latin typeface="+mj-ea"/>
            <a:ea typeface="+mj-ea"/>
          </a:endParaRPr>
        </a:p>
      </dgm:t>
    </dgm:pt>
    <dgm:pt modelId="{4E51B988-07B3-4120-BEE2-3AEF8A1BA608}" type="parTrans" cxnId="{4A6EEAE0-E19A-40C0-B255-0328FF271833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zh-CN" altLang="en-US"/>
        </a:p>
      </dgm:t>
    </dgm:pt>
    <dgm:pt modelId="{68E2B4FA-9388-4806-82B8-490FB71E5019}" type="sibTrans" cxnId="{4A6EEAE0-E19A-40C0-B255-0328FF271833}">
      <dgm:prSet/>
      <dgm:spPr/>
      <dgm:t>
        <a:bodyPr/>
        <a:lstStyle/>
        <a:p>
          <a:endParaRPr lang="zh-CN" altLang="en-US"/>
        </a:p>
      </dgm:t>
    </dgm:pt>
    <dgm:pt modelId="{FC9A40DF-FFC1-4BE5-AB32-907596B169F9}" type="pres">
      <dgm:prSet presAssocID="{60E5DD38-0A2D-44CB-A433-A748D09A550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D804BCC-2A1A-4416-A914-58CE5F44E2EA}" type="pres">
      <dgm:prSet presAssocID="{4EE24BE3-064A-400D-9259-462660309383}" presName="root1" presStyleCnt="0"/>
      <dgm:spPr/>
    </dgm:pt>
    <dgm:pt modelId="{28374B1D-430F-4132-8478-C7350B043E98}" type="pres">
      <dgm:prSet presAssocID="{4EE24BE3-064A-400D-9259-46266030938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9F4E1FC-D931-4DC3-B305-5CED19124918}" type="pres">
      <dgm:prSet presAssocID="{4EE24BE3-064A-400D-9259-462660309383}" presName="level2hierChild" presStyleCnt="0"/>
      <dgm:spPr/>
    </dgm:pt>
    <dgm:pt modelId="{395CBF59-8EDF-4A37-94B9-5D796FEA65E9}" type="pres">
      <dgm:prSet presAssocID="{324B2FE8-54F6-4814-A013-700A99561C4D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3C1AD49F-0523-48F6-B063-9AC3418F0418}" type="pres">
      <dgm:prSet presAssocID="{324B2FE8-54F6-4814-A013-700A99561C4D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9C5AFC4D-E117-466D-9EF0-689D45312E70}" type="pres">
      <dgm:prSet presAssocID="{905821A9-C9CE-43D5-823A-4B92C761E2A1}" presName="root2" presStyleCnt="0"/>
      <dgm:spPr/>
    </dgm:pt>
    <dgm:pt modelId="{8D3B6AA5-F2C6-4600-8213-F919ACE42BDC}" type="pres">
      <dgm:prSet presAssocID="{905821A9-C9CE-43D5-823A-4B92C761E2A1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A8068CF-19EC-4508-A039-CB39FC5E34E7}" type="pres">
      <dgm:prSet presAssocID="{905821A9-C9CE-43D5-823A-4B92C761E2A1}" presName="level3hierChild" presStyleCnt="0"/>
      <dgm:spPr/>
    </dgm:pt>
    <dgm:pt modelId="{2DE36964-5ECD-4136-BE5E-2AE77C0A0D95}" type="pres">
      <dgm:prSet presAssocID="{C58DBD65-F43E-431F-BE65-1DB7CB1725C2}" presName="conn2-1" presStyleLbl="parChTrans1D3" presStyleIdx="0" presStyleCnt="5"/>
      <dgm:spPr/>
      <dgm:t>
        <a:bodyPr/>
        <a:lstStyle/>
        <a:p>
          <a:endParaRPr lang="zh-CN" altLang="en-US"/>
        </a:p>
      </dgm:t>
    </dgm:pt>
    <dgm:pt modelId="{D3DF8F99-36F8-406A-876F-EDB96A98CD4D}" type="pres">
      <dgm:prSet presAssocID="{C58DBD65-F43E-431F-BE65-1DB7CB1725C2}" presName="connTx" presStyleLbl="parChTrans1D3" presStyleIdx="0" presStyleCnt="5"/>
      <dgm:spPr/>
      <dgm:t>
        <a:bodyPr/>
        <a:lstStyle/>
        <a:p>
          <a:endParaRPr lang="zh-CN" altLang="en-US"/>
        </a:p>
      </dgm:t>
    </dgm:pt>
    <dgm:pt modelId="{EACC54E8-8282-419F-BF05-BED066535597}" type="pres">
      <dgm:prSet presAssocID="{A477D681-18F7-4B66-B250-DD571A7775A7}" presName="root2" presStyleCnt="0"/>
      <dgm:spPr/>
    </dgm:pt>
    <dgm:pt modelId="{17921290-FE49-4030-80E7-FFEE120496BC}" type="pres">
      <dgm:prSet presAssocID="{A477D681-18F7-4B66-B250-DD571A7775A7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1CB3435-C8FE-43E2-8D0B-DC6521EB3D8D}" type="pres">
      <dgm:prSet presAssocID="{A477D681-18F7-4B66-B250-DD571A7775A7}" presName="level3hierChild" presStyleCnt="0"/>
      <dgm:spPr/>
    </dgm:pt>
    <dgm:pt modelId="{AA1B3986-2E96-4968-9C54-77B0D2450963}" type="pres">
      <dgm:prSet presAssocID="{24DEA3C4-4B56-44C9-9E5D-AF957CBCFA81}" presName="conn2-1" presStyleLbl="parChTrans1D3" presStyleIdx="1" presStyleCnt="5"/>
      <dgm:spPr/>
      <dgm:t>
        <a:bodyPr/>
        <a:lstStyle/>
        <a:p>
          <a:endParaRPr lang="zh-CN" altLang="en-US"/>
        </a:p>
      </dgm:t>
    </dgm:pt>
    <dgm:pt modelId="{4DDD4C3D-024D-4CE4-963A-0DC60CFAB32B}" type="pres">
      <dgm:prSet presAssocID="{24DEA3C4-4B56-44C9-9E5D-AF957CBCFA81}" presName="connTx" presStyleLbl="parChTrans1D3" presStyleIdx="1" presStyleCnt="5"/>
      <dgm:spPr/>
      <dgm:t>
        <a:bodyPr/>
        <a:lstStyle/>
        <a:p>
          <a:endParaRPr lang="zh-CN" altLang="en-US"/>
        </a:p>
      </dgm:t>
    </dgm:pt>
    <dgm:pt modelId="{2DDB9FEC-D3E0-466C-9769-50249911A06C}" type="pres">
      <dgm:prSet presAssocID="{465135FD-3514-447A-8D44-12D51717EB38}" presName="root2" presStyleCnt="0"/>
      <dgm:spPr/>
    </dgm:pt>
    <dgm:pt modelId="{90DFF5DB-5562-4BAD-8C6F-53F707BAB5B6}" type="pres">
      <dgm:prSet presAssocID="{465135FD-3514-447A-8D44-12D51717EB38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585BEDB-9613-4243-969D-66CE6AEDDF1B}" type="pres">
      <dgm:prSet presAssocID="{465135FD-3514-447A-8D44-12D51717EB38}" presName="level3hierChild" presStyleCnt="0"/>
      <dgm:spPr/>
    </dgm:pt>
    <dgm:pt modelId="{416AB6BB-FC86-468A-978C-E74D71EDBBB2}" type="pres">
      <dgm:prSet presAssocID="{EB4FF51D-1D39-4135-989E-ABF6AA11C2F2}" presName="conn2-1" presStyleLbl="parChTrans1D4" presStyleIdx="0" presStyleCnt="4"/>
      <dgm:spPr/>
      <dgm:t>
        <a:bodyPr/>
        <a:lstStyle/>
        <a:p>
          <a:endParaRPr lang="zh-CN" altLang="en-US"/>
        </a:p>
      </dgm:t>
    </dgm:pt>
    <dgm:pt modelId="{98FF72AD-BF41-4F06-98C1-E926F08F7B90}" type="pres">
      <dgm:prSet presAssocID="{EB4FF51D-1D39-4135-989E-ABF6AA11C2F2}" presName="connTx" presStyleLbl="parChTrans1D4" presStyleIdx="0" presStyleCnt="4"/>
      <dgm:spPr/>
      <dgm:t>
        <a:bodyPr/>
        <a:lstStyle/>
        <a:p>
          <a:endParaRPr lang="zh-CN" altLang="en-US"/>
        </a:p>
      </dgm:t>
    </dgm:pt>
    <dgm:pt modelId="{974B3B71-1278-4839-A14B-ADE53889DCD2}" type="pres">
      <dgm:prSet presAssocID="{4A18684E-5003-42CA-9504-B86BF313047C}" presName="root2" presStyleCnt="0"/>
      <dgm:spPr/>
    </dgm:pt>
    <dgm:pt modelId="{8EC711B5-693F-469D-A420-605C7067F899}" type="pres">
      <dgm:prSet presAssocID="{4A18684E-5003-42CA-9504-B86BF313047C}" presName="LevelTwoTextNode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A782795-E913-46CC-9102-AB0E9E9223D2}" type="pres">
      <dgm:prSet presAssocID="{4A18684E-5003-42CA-9504-B86BF313047C}" presName="level3hierChild" presStyleCnt="0"/>
      <dgm:spPr/>
    </dgm:pt>
    <dgm:pt modelId="{7E992500-27AB-4F2D-9B8C-C36A1A0371DA}" type="pres">
      <dgm:prSet presAssocID="{A47A64B1-FCDE-4289-9BBE-AF7E99F125FD}" presName="conn2-1" presStyleLbl="parChTrans1D4" presStyleIdx="1" presStyleCnt="4"/>
      <dgm:spPr/>
      <dgm:t>
        <a:bodyPr/>
        <a:lstStyle/>
        <a:p>
          <a:endParaRPr lang="zh-CN" altLang="en-US"/>
        </a:p>
      </dgm:t>
    </dgm:pt>
    <dgm:pt modelId="{99682C05-0182-4A8B-9F29-78A13EAB48FB}" type="pres">
      <dgm:prSet presAssocID="{A47A64B1-FCDE-4289-9BBE-AF7E99F125FD}" presName="connTx" presStyleLbl="parChTrans1D4" presStyleIdx="1" presStyleCnt="4"/>
      <dgm:spPr/>
      <dgm:t>
        <a:bodyPr/>
        <a:lstStyle/>
        <a:p>
          <a:endParaRPr lang="zh-CN" altLang="en-US"/>
        </a:p>
      </dgm:t>
    </dgm:pt>
    <dgm:pt modelId="{D2E5D761-DB67-4E6C-9C4C-838951E941B6}" type="pres">
      <dgm:prSet presAssocID="{DD71F604-496B-40C0-AFEC-A7847426102B}" presName="root2" presStyleCnt="0"/>
      <dgm:spPr/>
    </dgm:pt>
    <dgm:pt modelId="{31869954-14A8-4FFB-85A3-05E3FA57020C}" type="pres">
      <dgm:prSet presAssocID="{DD71F604-496B-40C0-AFEC-A7847426102B}" presName="LevelTwoTextNode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7486C3F-0A46-4EA7-8173-6BBA9253672F}" type="pres">
      <dgm:prSet presAssocID="{DD71F604-496B-40C0-AFEC-A7847426102B}" presName="level3hierChild" presStyleCnt="0"/>
      <dgm:spPr/>
    </dgm:pt>
    <dgm:pt modelId="{5111152B-46F1-44FB-8B1C-EE7C47771266}" type="pres">
      <dgm:prSet presAssocID="{FAAE5FD0-8410-44C9-89F9-A4F97E00138D}" presName="conn2-1" presStyleLbl="parChTrans1D4" presStyleIdx="2" presStyleCnt="4"/>
      <dgm:spPr/>
      <dgm:t>
        <a:bodyPr/>
        <a:lstStyle/>
        <a:p>
          <a:endParaRPr lang="zh-CN" altLang="en-US"/>
        </a:p>
      </dgm:t>
    </dgm:pt>
    <dgm:pt modelId="{5960E5A6-F520-4A11-B6A6-1CA8CD4956F1}" type="pres">
      <dgm:prSet presAssocID="{FAAE5FD0-8410-44C9-89F9-A4F97E00138D}" presName="connTx" presStyleLbl="parChTrans1D4" presStyleIdx="2" presStyleCnt="4"/>
      <dgm:spPr/>
      <dgm:t>
        <a:bodyPr/>
        <a:lstStyle/>
        <a:p>
          <a:endParaRPr lang="zh-CN" altLang="en-US"/>
        </a:p>
      </dgm:t>
    </dgm:pt>
    <dgm:pt modelId="{2EB8854D-C896-4325-8175-0D8B986FCDFA}" type="pres">
      <dgm:prSet presAssocID="{3EDF5A4E-C227-449E-8FC5-1B612D3BCF70}" presName="root2" presStyleCnt="0"/>
      <dgm:spPr/>
    </dgm:pt>
    <dgm:pt modelId="{31CC7D4D-F8CD-4465-9A12-9500EC30857B}" type="pres">
      <dgm:prSet presAssocID="{3EDF5A4E-C227-449E-8FC5-1B612D3BCF70}" presName="LevelTwoTextNode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FDECE6E-03E7-477B-9988-B8B6EDBE89EC}" type="pres">
      <dgm:prSet presAssocID="{3EDF5A4E-C227-449E-8FC5-1B612D3BCF70}" presName="level3hierChild" presStyleCnt="0"/>
      <dgm:spPr/>
    </dgm:pt>
    <dgm:pt modelId="{0E342DD3-C37D-4464-AA38-51D07110F14D}" type="pres">
      <dgm:prSet presAssocID="{4E51B988-07B3-4120-BEE2-3AEF8A1BA608}" presName="conn2-1" presStyleLbl="parChTrans1D4" presStyleIdx="3" presStyleCnt="4"/>
      <dgm:spPr/>
      <dgm:t>
        <a:bodyPr/>
        <a:lstStyle/>
        <a:p>
          <a:endParaRPr lang="zh-CN" altLang="en-US"/>
        </a:p>
      </dgm:t>
    </dgm:pt>
    <dgm:pt modelId="{D5A24ACE-47D8-4E21-9413-9C38831B4A58}" type="pres">
      <dgm:prSet presAssocID="{4E51B988-07B3-4120-BEE2-3AEF8A1BA608}" presName="connTx" presStyleLbl="parChTrans1D4" presStyleIdx="3" presStyleCnt="4"/>
      <dgm:spPr/>
      <dgm:t>
        <a:bodyPr/>
        <a:lstStyle/>
        <a:p>
          <a:endParaRPr lang="zh-CN" altLang="en-US"/>
        </a:p>
      </dgm:t>
    </dgm:pt>
    <dgm:pt modelId="{8D82EDF3-8F39-4B2E-89C6-7ED935FA3CAA}" type="pres">
      <dgm:prSet presAssocID="{590BF3B4-C337-4CFE-ADF1-51F1873253E6}" presName="root2" presStyleCnt="0"/>
      <dgm:spPr/>
    </dgm:pt>
    <dgm:pt modelId="{16C8EF32-EB8B-436C-B077-CA1741794514}" type="pres">
      <dgm:prSet presAssocID="{590BF3B4-C337-4CFE-ADF1-51F1873253E6}" presName="LevelTwoTextNode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09687EC-A924-4EB5-85B8-E6C71713D178}" type="pres">
      <dgm:prSet presAssocID="{590BF3B4-C337-4CFE-ADF1-51F1873253E6}" presName="level3hierChild" presStyleCnt="0"/>
      <dgm:spPr/>
    </dgm:pt>
    <dgm:pt modelId="{6F978106-25D0-4BF1-ABF8-8E657742AB59}" type="pres">
      <dgm:prSet presAssocID="{DFCDFA89-BC42-4F33-8B24-18B5B6B7CD1A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95EBFA37-79FD-4C6C-88CE-2657ED30A1B6}" type="pres">
      <dgm:prSet presAssocID="{DFCDFA89-BC42-4F33-8B24-18B5B6B7CD1A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96CC4185-CE6B-4E93-8C7D-F1FC56ED936E}" type="pres">
      <dgm:prSet presAssocID="{00B648D8-1D4D-4A87-84A4-1A101AE70D57}" presName="root2" presStyleCnt="0"/>
      <dgm:spPr/>
    </dgm:pt>
    <dgm:pt modelId="{78E3CACE-4E6D-4D0B-B4A3-7585AB15E92F}" type="pres">
      <dgm:prSet presAssocID="{00B648D8-1D4D-4A87-84A4-1A101AE70D5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5F2C8C7-6252-440F-A8FD-BDE5974DD157}" type="pres">
      <dgm:prSet presAssocID="{00B648D8-1D4D-4A87-84A4-1A101AE70D57}" presName="level3hierChild" presStyleCnt="0"/>
      <dgm:spPr/>
    </dgm:pt>
    <dgm:pt modelId="{18F7B3DB-281E-4492-A875-3AD351D927A6}" type="pres">
      <dgm:prSet presAssocID="{72DF403D-909A-4E99-9CFF-C84C29DF4FA9}" presName="conn2-1" presStyleLbl="parChTrans1D3" presStyleIdx="2" presStyleCnt="5"/>
      <dgm:spPr/>
      <dgm:t>
        <a:bodyPr/>
        <a:lstStyle/>
        <a:p>
          <a:endParaRPr lang="zh-CN" altLang="en-US"/>
        </a:p>
      </dgm:t>
    </dgm:pt>
    <dgm:pt modelId="{4F4FCCA1-6791-4C0F-A56D-F7C8691D7C22}" type="pres">
      <dgm:prSet presAssocID="{72DF403D-909A-4E99-9CFF-C84C29DF4FA9}" presName="connTx" presStyleLbl="parChTrans1D3" presStyleIdx="2" presStyleCnt="5"/>
      <dgm:spPr/>
      <dgm:t>
        <a:bodyPr/>
        <a:lstStyle/>
        <a:p>
          <a:endParaRPr lang="zh-CN" altLang="en-US"/>
        </a:p>
      </dgm:t>
    </dgm:pt>
    <dgm:pt modelId="{B85ABD47-B18F-44D9-8C91-832F78F62D4C}" type="pres">
      <dgm:prSet presAssocID="{BB510C72-473A-4F09-9154-DF2977C11B82}" presName="root2" presStyleCnt="0"/>
      <dgm:spPr/>
    </dgm:pt>
    <dgm:pt modelId="{6E94039C-F0AA-4A17-938D-3634EAAE979B}" type="pres">
      <dgm:prSet presAssocID="{BB510C72-473A-4F09-9154-DF2977C11B82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1F86C73-13F8-48DC-90C8-35E247C95534}" type="pres">
      <dgm:prSet presAssocID="{BB510C72-473A-4F09-9154-DF2977C11B82}" presName="level3hierChild" presStyleCnt="0"/>
      <dgm:spPr/>
    </dgm:pt>
    <dgm:pt modelId="{69C83C8B-E93B-430E-ADDC-67F9051B23D2}" type="pres">
      <dgm:prSet presAssocID="{E8D5F596-6329-40F6-8EDD-D672E66F0469}" presName="conn2-1" presStyleLbl="parChTrans1D3" presStyleIdx="3" presStyleCnt="5"/>
      <dgm:spPr/>
      <dgm:t>
        <a:bodyPr/>
        <a:lstStyle/>
        <a:p>
          <a:endParaRPr lang="zh-CN" altLang="en-US"/>
        </a:p>
      </dgm:t>
    </dgm:pt>
    <dgm:pt modelId="{7D76C406-AB3F-462F-84DE-DCE259A32379}" type="pres">
      <dgm:prSet presAssocID="{E8D5F596-6329-40F6-8EDD-D672E66F0469}" presName="connTx" presStyleLbl="parChTrans1D3" presStyleIdx="3" presStyleCnt="5"/>
      <dgm:spPr/>
      <dgm:t>
        <a:bodyPr/>
        <a:lstStyle/>
        <a:p>
          <a:endParaRPr lang="zh-CN" altLang="en-US"/>
        </a:p>
      </dgm:t>
    </dgm:pt>
    <dgm:pt modelId="{E23978C2-1594-4313-989A-CD4E3F06D6FA}" type="pres">
      <dgm:prSet presAssocID="{24112BFB-9F25-438E-93CD-51173F15B76C}" presName="root2" presStyleCnt="0"/>
      <dgm:spPr/>
    </dgm:pt>
    <dgm:pt modelId="{DADB4B4B-404F-405E-BB66-49405151E025}" type="pres">
      <dgm:prSet presAssocID="{24112BFB-9F25-438E-93CD-51173F15B76C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9FB19C3-41B9-4504-9684-6F679876C61F}" type="pres">
      <dgm:prSet presAssocID="{24112BFB-9F25-438E-93CD-51173F15B76C}" presName="level3hierChild" presStyleCnt="0"/>
      <dgm:spPr/>
    </dgm:pt>
    <dgm:pt modelId="{C73D935E-63ED-4323-87CF-3330D9FC618B}" type="pres">
      <dgm:prSet presAssocID="{E459839A-680C-4BBA-BBED-2B6E83D045D1}" presName="conn2-1" presStyleLbl="parChTrans1D3" presStyleIdx="4" presStyleCnt="5"/>
      <dgm:spPr/>
      <dgm:t>
        <a:bodyPr/>
        <a:lstStyle/>
        <a:p>
          <a:endParaRPr lang="zh-CN" altLang="en-US"/>
        </a:p>
      </dgm:t>
    </dgm:pt>
    <dgm:pt modelId="{72465CE1-F0C9-45CD-8E90-50D7147C7821}" type="pres">
      <dgm:prSet presAssocID="{E459839A-680C-4BBA-BBED-2B6E83D045D1}" presName="connTx" presStyleLbl="parChTrans1D3" presStyleIdx="4" presStyleCnt="5"/>
      <dgm:spPr/>
      <dgm:t>
        <a:bodyPr/>
        <a:lstStyle/>
        <a:p>
          <a:endParaRPr lang="zh-CN" altLang="en-US"/>
        </a:p>
      </dgm:t>
    </dgm:pt>
    <dgm:pt modelId="{AD7A2EBE-202F-48DE-A12C-13171F7CC225}" type="pres">
      <dgm:prSet presAssocID="{118FEDE6-F687-4D89-A438-669E42D0A372}" presName="root2" presStyleCnt="0"/>
      <dgm:spPr/>
    </dgm:pt>
    <dgm:pt modelId="{30C2E6EC-D4C1-451F-8CD2-D646314032E2}" type="pres">
      <dgm:prSet presAssocID="{118FEDE6-F687-4D89-A438-669E42D0A372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6267777-7004-4569-B317-330B31546BFB}" type="pres">
      <dgm:prSet presAssocID="{118FEDE6-F687-4D89-A438-669E42D0A372}" presName="level3hierChild" presStyleCnt="0"/>
      <dgm:spPr/>
    </dgm:pt>
  </dgm:ptLst>
  <dgm:cxnLst>
    <dgm:cxn modelId="{7742A9B4-29F4-40A0-AC4A-B7B6F4737363}" type="presOf" srcId="{EB4FF51D-1D39-4135-989E-ABF6AA11C2F2}" destId="{98FF72AD-BF41-4F06-98C1-E926F08F7B90}" srcOrd="1" destOrd="0" presId="urn:microsoft.com/office/officeart/2005/8/layout/hierarchy2"/>
    <dgm:cxn modelId="{778E8D63-0615-4D57-8B33-49B46BC2AC61}" type="presOf" srcId="{A47A64B1-FCDE-4289-9BBE-AF7E99F125FD}" destId="{7E992500-27AB-4F2D-9B8C-C36A1A0371DA}" srcOrd="0" destOrd="0" presId="urn:microsoft.com/office/officeart/2005/8/layout/hierarchy2"/>
    <dgm:cxn modelId="{CDE6F7B3-DD9C-40C1-A94C-B6B21113A433}" type="presOf" srcId="{4E51B988-07B3-4120-BEE2-3AEF8A1BA608}" destId="{0E342DD3-C37D-4464-AA38-51D07110F14D}" srcOrd="0" destOrd="0" presId="urn:microsoft.com/office/officeart/2005/8/layout/hierarchy2"/>
    <dgm:cxn modelId="{08C4DD68-A0D0-449C-B2CA-C424395EA9BC}" type="presOf" srcId="{E8D5F596-6329-40F6-8EDD-D672E66F0469}" destId="{69C83C8B-E93B-430E-ADDC-67F9051B23D2}" srcOrd="0" destOrd="0" presId="urn:microsoft.com/office/officeart/2005/8/layout/hierarchy2"/>
    <dgm:cxn modelId="{5C4B9EC5-C3D1-41DE-82CE-668D1766DE96}" type="presOf" srcId="{60E5DD38-0A2D-44CB-A433-A748D09A5500}" destId="{FC9A40DF-FFC1-4BE5-AB32-907596B169F9}" srcOrd="0" destOrd="0" presId="urn:microsoft.com/office/officeart/2005/8/layout/hierarchy2"/>
    <dgm:cxn modelId="{FAE4AABB-E3C4-4FF0-B94F-BDDFE4F265EC}" type="presOf" srcId="{24112BFB-9F25-438E-93CD-51173F15B76C}" destId="{DADB4B4B-404F-405E-BB66-49405151E025}" srcOrd="0" destOrd="0" presId="urn:microsoft.com/office/officeart/2005/8/layout/hierarchy2"/>
    <dgm:cxn modelId="{DE898FB1-F5F3-4463-AFF1-35A0DE767108}" type="presOf" srcId="{24DEA3C4-4B56-44C9-9E5D-AF957CBCFA81}" destId="{4DDD4C3D-024D-4CE4-963A-0DC60CFAB32B}" srcOrd="1" destOrd="0" presId="urn:microsoft.com/office/officeart/2005/8/layout/hierarchy2"/>
    <dgm:cxn modelId="{C4F73F4D-F290-486B-B127-06CADEF32AAE}" srcId="{905821A9-C9CE-43D5-823A-4B92C761E2A1}" destId="{A477D681-18F7-4B66-B250-DD571A7775A7}" srcOrd="0" destOrd="0" parTransId="{C58DBD65-F43E-431F-BE65-1DB7CB1725C2}" sibTransId="{EF685E49-7C22-48A5-B4EF-D7A77DF44F89}"/>
    <dgm:cxn modelId="{CDD51DA5-927C-47F2-A155-2A9EFB8EB1B5}" type="presOf" srcId="{BB510C72-473A-4F09-9154-DF2977C11B82}" destId="{6E94039C-F0AA-4A17-938D-3634EAAE979B}" srcOrd="0" destOrd="0" presId="urn:microsoft.com/office/officeart/2005/8/layout/hierarchy2"/>
    <dgm:cxn modelId="{838A3EA9-CD0B-46F3-BEAD-CF7FC1AE0E9E}" type="presOf" srcId="{4EE24BE3-064A-400D-9259-462660309383}" destId="{28374B1D-430F-4132-8478-C7350B043E98}" srcOrd="0" destOrd="0" presId="urn:microsoft.com/office/officeart/2005/8/layout/hierarchy2"/>
    <dgm:cxn modelId="{568C1812-C7E9-43B7-8ACF-69C42BDC73B8}" type="presOf" srcId="{00B648D8-1D4D-4A87-84A4-1A101AE70D57}" destId="{78E3CACE-4E6D-4D0B-B4A3-7585AB15E92F}" srcOrd="0" destOrd="0" presId="urn:microsoft.com/office/officeart/2005/8/layout/hierarchy2"/>
    <dgm:cxn modelId="{EDA04556-7DDE-4923-80F1-1A45F71A3956}" type="presOf" srcId="{4A18684E-5003-42CA-9504-B86BF313047C}" destId="{8EC711B5-693F-469D-A420-605C7067F899}" srcOrd="0" destOrd="0" presId="urn:microsoft.com/office/officeart/2005/8/layout/hierarchy2"/>
    <dgm:cxn modelId="{0CC799EC-1BB2-4AFC-8F5B-6C2543C8C73C}" type="presOf" srcId="{72DF403D-909A-4E99-9CFF-C84C29DF4FA9}" destId="{18F7B3DB-281E-4492-A875-3AD351D927A6}" srcOrd="0" destOrd="0" presId="urn:microsoft.com/office/officeart/2005/8/layout/hierarchy2"/>
    <dgm:cxn modelId="{A98E6AFB-444A-4534-836E-7AAC84BCF8A0}" srcId="{00B648D8-1D4D-4A87-84A4-1A101AE70D57}" destId="{BB510C72-473A-4F09-9154-DF2977C11B82}" srcOrd="0" destOrd="0" parTransId="{72DF403D-909A-4E99-9CFF-C84C29DF4FA9}" sibTransId="{6FE5DFD9-24BC-47E3-A637-656E4AC2103F}"/>
    <dgm:cxn modelId="{AC956ADC-65B5-4C31-BB97-8C79F6516FD8}" type="presOf" srcId="{A47A64B1-FCDE-4289-9BBE-AF7E99F125FD}" destId="{99682C05-0182-4A8B-9F29-78A13EAB48FB}" srcOrd="1" destOrd="0" presId="urn:microsoft.com/office/officeart/2005/8/layout/hierarchy2"/>
    <dgm:cxn modelId="{2CE28699-DACC-4A6C-A523-3981A0A217F7}" srcId="{4EE24BE3-064A-400D-9259-462660309383}" destId="{00B648D8-1D4D-4A87-84A4-1A101AE70D57}" srcOrd="1" destOrd="0" parTransId="{DFCDFA89-BC42-4F33-8B24-18B5B6B7CD1A}" sibTransId="{FEA49DA3-80AE-4B99-B883-FEC451BC789F}"/>
    <dgm:cxn modelId="{0EB0AEF4-33AC-48F7-AA40-BB8333C22DB4}" type="presOf" srcId="{E459839A-680C-4BBA-BBED-2B6E83D045D1}" destId="{72465CE1-F0C9-45CD-8E90-50D7147C7821}" srcOrd="1" destOrd="0" presId="urn:microsoft.com/office/officeart/2005/8/layout/hierarchy2"/>
    <dgm:cxn modelId="{674F17AA-7011-4BCD-8A63-7C6AC4D693DB}" type="presOf" srcId="{DD71F604-496B-40C0-AFEC-A7847426102B}" destId="{31869954-14A8-4FFB-85A3-05E3FA57020C}" srcOrd="0" destOrd="0" presId="urn:microsoft.com/office/officeart/2005/8/layout/hierarchy2"/>
    <dgm:cxn modelId="{413FF3B7-BCEA-4C2C-9136-11E51D8EC930}" type="presOf" srcId="{DFCDFA89-BC42-4F33-8B24-18B5B6B7CD1A}" destId="{95EBFA37-79FD-4C6C-88CE-2657ED30A1B6}" srcOrd="1" destOrd="0" presId="urn:microsoft.com/office/officeart/2005/8/layout/hierarchy2"/>
    <dgm:cxn modelId="{FA1234CB-C51A-40BB-9116-2AAD017D1E02}" type="presOf" srcId="{C58DBD65-F43E-431F-BE65-1DB7CB1725C2}" destId="{D3DF8F99-36F8-406A-876F-EDB96A98CD4D}" srcOrd="1" destOrd="0" presId="urn:microsoft.com/office/officeart/2005/8/layout/hierarchy2"/>
    <dgm:cxn modelId="{B509FBA1-114E-4F8C-98A9-7BF5D892BC6F}" type="presOf" srcId="{905821A9-C9CE-43D5-823A-4B92C761E2A1}" destId="{8D3B6AA5-F2C6-4600-8213-F919ACE42BDC}" srcOrd="0" destOrd="0" presId="urn:microsoft.com/office/officeart/2005/8/layout/hierarchy2"/>
    <dgm:cxn modelId="{CD69896C-DEE8-40CC-97B0-ECC7B42E0E0A}" type="presOf" srcId="{4E51B988-07B3-4120-BEE2-3AEF8A1BA608}" destId="{D5A24ACE-47D8-4E21-9413-9C38831B4A58}" srcOrd="1" destOrd="0" presId="urn:microsoft.com/office/officeart/2005/8/layout/hierarchy2"/>
    <dgm:cxn modelId="{3F1600ED-DBD5-4E53-B204-4A29135FEF2A}" srcId="{4EE24BE3-064A-400D-9259-462660309383}" destId="{905821A9-C9CE-43D5-823A-4B92C761E2A1}" srcOrd="0" destOrd="0" parTransId="{324B2FE8-54F6-4814-A013-700A99561C4D}" sibTransId="{2C68B760-2210-4F65-9DFA-4C2B8BD079A2}"/>
    <dgm:cxn modelId="{9DD825EA-D415-4952-B4F9-40FE6FBB1373}" srcId="{465135FD-3514-447A-8D44-12D51717EB38}" destId="{3EDF5A4E-C227-449E-8FC5-1B612D3BCF70}" srcOrd="2" destOrd="0" parTransId="{FAAE5FD0-8410-44C9-89F9-A4F97E00138D}" sibTransId="{FF828856-DF8F-40F5-92C7-F7FE5544F13D}"/>
    <dgm:cxn modelId="{46C796B6-B1C6-4F02-9315-BE67CCF36061}" type="presOf" srcId="{DFCDFA89-BC42-4F33-8B24-18B5B6B7CD1A}" destId="{6F978106-25D0-4BF1-ABF8-8E657742AB59}" srcOrd="0" destOrd="0" presId="urn:microsoft.com/office/officeart/2005/8/layout/hierarchy2"/>
    <dgm:cxn modelId="{81CABA0D-4F81-4A98-9FF0-8E69BF8795AF}" type="presOf" srcId="{324B2FE8-54F6-4814-A013-700A99561C4D}" destId="{395CBF59-8EDF-4A37-94B9-5D796FEA65E9}" srcOrd="0" destOrd="0" presId="urn:microsoft.com/office/officeart/2005/8/layout/hierarchy2"/>
    <dgm:cxn modelId="{2AC2B310-042B-483D-970B-312F85BCB313}" type="presOf" srcId="{A477D681-18F7-4B66-B250-DD571A7775A7}" destId="{17921290-FE49-4030-80E7-FFEE120496BC}" srcOrd="0" destOrd="0" presId="urn:microsoft.com/office/officeart/2005/8/layout/hierarchy2"/>
    <dgm:cxn modelId="{91625FEA-83AA-4273-B466-1515D769CEB6}" srcId="{465135FD-3514-447A-8D44-12D51717EB38}" destId="{DD71F604-496B-40C0-AFEC-A7847426102B}" srcOrd="1" destOrd="0" parTransId="{A47A64B1-FCDE-4289-9BBE-AF7E99F125FD}" sibTransId="{D51A3316-C1B5-4C44-8A64-169F3F38F43E}"/>
    <dgm:cxn modelId="{6C65D622-1DDC-4078-8B93-7368E9E199B6}" type="presOf" srcId="{118FEDE6-F687-4D89-A438-669E42D0A372}" destId="{30C2E6EC-D4C1-451F-8CD2-D646314032E2}" srcOrd="0" destOrd="0" presId="urn:microsoft.com/office/officeart/2005/8/layout/hierarchy2"/>
    <dgm:cxn modelId="{4A6EEAE0-E19A-40C0-B255-0328FF271833}" srcId="{465135FD-3514-447A-8D44-12D51717EB38}" destId="{590BF3B4-C337-4CFE-ADF1-51F1873253E6}" srcOrd="3" destOrd="0" parTransId="{4E51B988-07B3-4120-BEE2-3AEF8A1BA608}" sibTransId="{68E2B4FA-9388-4806-82B8-490FB71E5019}"/>
    <dgm:cxn modelId="{31B27C80-0A1D-4021-B146-60B8F61CBC29}" type="presOf" srcId="{E459839A-680C-4BBA-BBED-2B6E83D045D1}" destId="{C73D935E-63ED-4323-87CF-3330D9FC618B}" srcOrd="0" destOrd="0" presId="urn:microsoft.com/office/officeart/2005/8/layout/hierarchy2"/>
    <dgm:cxn modelId="{FC2D05A0-2870-4FBA-B3EB-C9EDEF2DAFDB}" srcId="{465135FD-3514-447A-8D44-12D51717EB38}" destId="{4A18684E-5003-42CA-9504-B86BF313047C}" srcOrd="0" destOrd="0" parTransId="{EB4FF51D-1D39-4135-989E-ABF6AA11C2F2}" sibTransId="{AB6C138B-F212-4142-AD72-926C4475C536}"/>
    <dgm:cxn modelId="{FA744085-5B1D-4639-89EF-20C35CE00687}" type="presOf" srcId="{EB4FF51D-1D39-4135-989E-ABF6AA11C2F2}" destId="{416AB6BB-FC86-468A-978C-E74D71EDBBB2}" srcOrd="0" destOrd="0" presId="urn:microsoft.com/office/officeart/2005/8/layout/hierarchy2"/>
    <dgm:cxn modelId="{93F0AFCC-28EA-480B-8ED2-E339F213F648}" type="presOf" srcId="{590BF3B4-C337-4CFE-ADF1-51F1873253E6}" destId="{16C8EF32-EB8B-436C-B077-CA1741794514}" srcOrd="0" destOrd="0" presId="urn:microsoft.com/office/officeart/2005/8/layout/hierarchy2"/>
    <dgm:cxn modelId="{41531008-A87A-4E85-9AC6-9FB9EC4818D0}" type="presOf" srcId="{3EDF5A4E-C227-449E-8FC5-1B612D3BCF70}" destId="{31CC7D4D-F8CD-4465-9A12-9500EC30857B}" srcOrd="0" destOrd="0" presId="urn:microsoft.com/office/officeart/2005/8/layout/hierarchy2"/>
    <dgm:cxn modelId="{67B8B3EB-ACA1-41BA-8517-03FD86EE8573}" type="presOf" srcId="{E8D5F596-6329-40F6-8EDD-D672E66F0469}" destId="{7D76C406-AB3F-462F-84DE-DCE259A32379}" srcOrd="1" destOrd="0" presId="urn:microsoft.com/office/officeart/2005/8/layout/hierarchy2"/>
    <dgm:cxn modelId="{2BE4A80A-F55E-4D81-8FE8-50AD73F20B42}" type="presOf" srcId="{C58DBD65-F43E-431F-BE65-1DB7CB1725C2}" destId="{2DE36964-5ECD-4136-BE5E-2AE77C0A0D95}" srcOrd="0" destOrd="0" presId="urn:microsoft.com/office/officeart/2005/8/layout/hierarchy2"/>
    <dgm:cxn modelId="{85F8705A-43D8-4767-8FC1-2CC701C3745E}" type="presOf" srcId="{FAAE5FD0-8410-44C9-89F9-A4F97E00138D}" destId="{5960E5A6-F520-4A11-B6A6-1CA8CD4956F1}" srcOrd="1" destOrd="0" presId="urn:microsoft.com/office/officeart/2005/8/layout/hierarchy2"/>
    <dgm:cxn modelId="{45361E31-086F-485A-8CD5-32D88A0F972A}" srcId="{905821A9-C9CE-43D5-823A-4B92C761E2A1}" destId="{465135FD-3514-447A-8D44-12D51717EB38}" srcOrd="1" destOrd="0" parTransId="{24DEA3C4-4B56-44C9-9E5D-AF957CBCFA81}" sibTransId="{78E0D27C-380C-4B46-A537-D01665085FC7}"/>
    <dgm:cxn modelId="{4FAC37DF-EE9B-4076-89BC-4A3A9A0CCEB7}" type="presOf" srcId="{72DF403D-909A-4E99-9CFF-C84C29DF4FA9}" destId="{4F4FCCA1-6791-4C0F-A56D-F7C8691D7C22}" srcOrd="1" destOrd="0" presId="urn:microsoft.com/office/officeart/2005/8/layout/hierarchy2"/>
    <dgm:cxn modelId="{D9E207BA-893D-43AD-99FF-08B17A06F43C}" type="presOf" srcId="{324B2FE8-54F6-4814-A013-700A99561C4D}" destId="{3C1AD49F-0523-48F6-B063-9AC3418F0418}" srcOrd="1" destOrd="0" presId="urn:microsoft.com/office/officeart/2005/8/layout/hierarchy2"/>
    <dgm:cxn modelId="{9C9B92CE-0122-4883-B23C-FD625FB2350B}" type="presOf" srcId="{465135FD-3514-447A-8D44-12D51717EB38}" destId="{90DFF5DB-5562-4BAD-8C6F-53F707BAB5B6}" srcOrd="0" destOrd="0" presId="urn:microsoft.com/office/officeart/2005/8/layout/hierarchy2"/>
    <dgm:cxn modelId="{D725A7C5-A4A9-43CD-907D-7491A74B01D2}" type="presOf" srcId="{FAAE5FD0-8410-44C9-89F9-A4F97E00138D}" destId="{5111152B-46F1-44FB-8B1C-EE7C47771266}" srcOrd="0" destOrd="0" presId="urn:microsoft.com/office/officeart/2005/8/layout/hierarchy2"/>
    <dgm:cxn modelId="{430B3736-598E-4B68-97B5-91F9FB664A68}" type="presOf" srcId="{24DEA3C4-4B56-44C9-9E5D-AF957CBCFA81}" destId="{AA1B3986-2E96-4968-9C54-77B0D2450963}" srcOrd="0" destOrd="0" presId="urn:microsoft.com/office/officeart/2005/8/layout/hierarchy2"/>
    <dgm:cxn modelId="{3802D9AC-06A8-4797-91FA-15D30B2D47D9}" srcId="{00B648D8-1D4D-4A87-84A4-1A101AE70D57}" destId="{118FEDE6-F687-4D89-A438-669E42D0A372}" srcOrd="2" destOrd="0" parTransId="{E459839A-680C-4BBA-BBED-2B6E83D045D1}" sibTransId="{9C890866-F1C0-4411-9ACC-3E1AD2B7F4BF}"/>
    <dgm:cxn modelId="{F759D05E-B2BF-4B36-82D8-8C016E70C651}" srcId="{60E5DD38-0A2D-44CB-A433-A748D09A5500}" destId="{4EE24BE3-064A-400D-9259-462660309383}" srcOrd="0" destOrd="0" parTransId="{ED33FE88-721C-40F5-8C5C-E9A62BC4604D}" sibTransId="{9F12FA2F-B6A9-40DB-B46F-519628FD222C}"/>
    <dgm:cxn modelId="{1C8559CE-77CF-4429-89AA-1659529F1846}" srcId="{00B648D8-1D4D-4A87-84A4-1A101AE70D57}" destId="{24112BFB-9F25-438E-93CD-51173F15B76C}" srcOrd="1" destOrd="0" parTransId="{E8D5F596-6329-40F6-8EDD-D672E66F0469}" sibTransId="{6AACFFD6-5A85-49BE-B8F7-76F37689EA8E}"/>
    <dgm:cxn modelId="{5EC98076-07EC-4492-B279-62BC22B02948}" type="presParOf" srcId="{FC9A40DF-FFC1-4BE5-AB32-907596B169F9}" destId="{FD804BCC-2A1A-4416-A914-58CE5F44E2EA}" srcOrd="0" destOrd="0" presId="urn:microsoft.com/office/officeart/2005/8/layout/hierarchy2"/>
    <dgm:cxn modelId="{995C2E9E-EB38-4C0C-B249-2DD551B5F4EC}" type="presParOf" srcId="{FD804BCC-2A1A-4416-A914-58CE5F44E2EA}" destId="{28374B1D-430F-4132-8478-C7350B043E98}" srcOrd="0" destOrd="0" presId="urn:microsoft.com/office/officeart/2005/8/layout/hierarchy2"/>
    <dgm:cxn modelId="{FA2DFD59-335A-4728-92CE-6D28205774BB}" type="presParOf" srcId="{FD804BCC-2A1A-4416-A914-58CE5F44E2EA}" destId="{49F4E1FC-D931-4DC3-B305-5CED19124918}" srcOrd="1" destOrd="0" presId="urn:microsoft.com/office/officeart/2005/8/layout/hierarchy2"/>
    <dgm:cxn modelId="{BD3B97C7-3664-4DA9-B346-D1F7A52395B3}" type="presParOf" srcId="{49F4E1FC-D931-4DC3-B305-5CED19124918}" destId="{395CBF59-8EDF-4A37-94B9-5D796FEA65E9}" srcOrd="0" destOrd="0" presId="urn:microsoft.com/office/officeart/2005/8/layout/hierarchy2"/>
    <dgm:cxn modelId="{9ED3818E-28FA-466D-9EC7-3155DD17DA56}" type="presParOf" srcId="{395CBF59-8EDF-4A37-94B9-5D796FEA65E9}" destId="{3C1AD49F-0523-48F6-B063-9AC3418F0418}" srcOrd="0" destOrd="0" presId="urn:microsoft.com/office/officeart/2005/8/layout/hierarchy2"/>
    <dgm:cxn modelId="{6BEF8B39-97F2-408E-B59D-0AEAA3E074BE}" type="presParOf" srcId="{49F4E1FC-D931-4DC3-B305-5CED19124918}" destId="{9C5AFC4D-E117-466D-9EF0-689D45312E70}" srcOrd="1" destOrd="0" presId="urn:microsoft.com/office/officeart/2005/8/layout/hierarchy2"/>
    <dgm:cxn modelId="{EBC95566-CFFF-405A-AEC7-19EE685D8185}" type="presParOf" srcId="{9C5AFC4D-E117-466D-9EF0-689D45312E70}" destId="{8D3B6AA5-F2C6-4600-8213-F919ACE42BDC}" srcOrd="0" destOrd="0" presId="urn:microsoft.com/office/officeart/2005/8/layout/hierarchy2"/>
    <dgm:cxn modelId="{44854018-3F14-42EE-84B4-4EF7CC67C83E}" type="presParOf" srcId="{9C5AFC4D-E117-466D-9EF0-689D45312E70}" destId="{FA8068CF-19EC-4508-A039-CB39FC5E34E7}" srcOrd="1" destOrd="0" presId="urn:microsoft.com/office/officeart/2005/8/layout/hierarchy2"/>
    <dgm:cxn modelId="{29BE1852-C522-46C7-81F9-E632AA49CE2E}" type="presParOf" srcId="{FA8068CF-19EC-4508-A039-CB39FC5E34E7}" destId="{2DE36964-5ECD-4136-BE5E-2AE77C0A0D95}" srcOrd="0" destOrd="0" presId="urn:microsoft.com/office/officeart/2005/8/layout/hierarchy2"/>
    <dgm:cxn modelId="{598ADF07-FEAB-42C7-9D96-F57757D9CB41}" type="presParOf" srcId="{2DE36964-5ECD-4136-BE5E-2AE77C0A0D95}" destId="{D3DF8F99-36F8-406A-876F-EDB96A98CD4D}" srcOrd="0" destOrd="0" presId="urn:microsoft.com/office/officeart/2005/8/layout/hierarchy2"/>
    <dgm:cxn modelId="{E73CE49D-0ABF-4F52-96A8-1D290449E6F3}" type="presParOf" srcId="{FA8068CF-19EC-4508-A039-CB39FC5E34E7}" destId="{EACC54E8-8282-419F-BF05-BED066535597}" srcOrd="1" destOrd="0" presId="urn:microsoft.com/office/officeart/2005/8/layout/hierarchy2"/>
    <dgm:cxn modelId="{3DCBE5D3-4860-4175-A44D-764675586986}" type="presParOf" srcId="{EACC54E8-8282-419F-BF05-BED066535597}" destId="{17921290-FE49-4030-80E7-FFEE120496BC}" srcOrd="0" destOrd="0" presId="urn:microsoft.com/office/officeart/2005/8/layout/hierarchy2"/>
    <dgm:cxn modelId="{FB0AADC4-E440-4BAA-8564-B3685A012FBA}" type="presParOf" srcId="{EACC54E8-8282-419F-BF05-BED066535597}" destId="{21CB3435-C8FE-43E2-8D0B-DC6521EB3D8D}" srcOrd="1" destOrd="0" presId="urn:microsoft.com/office/officeart/2005/8/layout/hierarchy2"/>
    <dgm:cxn modelId="{9DA06655-D4F7-4A51-9294-0278CC0D2936}" type="presParOf" srcId="{FA8068CF-19EC-4508-A039-CB39FC5E34E7}" destId="{AA1B3986-2E96-4968-9C54-77B0D2450963}" srcOrd="2" destOrd="0" presId="urn:microsoft.com/office/officeart/2005/8/layout/hierarchy2"/>
    <dgm:cxn modelId="{DF85C8DF-7B24-44F3-A665-49F116117142}" type="presParOf" srcId="{AA1B3986-2E96-4968-9C54-77B0D2450963}" destId="{4DDD4C3D-024D-4CE4-963A-0DC60CFAB32B}" srcOrd="0" destOrd="0" presId="urn:microsoft.com/office/officeart/2005/8/layout/hierarchy2"/>
    <dgm:cxn modelId="{9ADBBDB1-454B-41A7-AF38-A0A495301416}" type="presParOf" srcId="{FA8068CF-19EC-4508-A039-CB39FC5E34E7}" destId="{2DDB9FEC-D3E0-466C-9769-50249911A06C}" srcOrd="3" destOrd="0" presId="urn:microsoft.com/office/officeart/2005/8/layout/hierarchy2"/>
    <dgm:cxn modelId="{EC80A6F1-1235-47B4-BC56-838452F0EF19}" type="presParOf" srcId="{2DDB9FEC-D3E0-466C-9769-50249911A06C}" destId="{90DFF5DB-5562-4BAD-8C6F-53F707BAB5B6}" srcOrd="0" destOrd="0" presId="urn:microsoft.com/office/officeart/2005/8/layout/hierarchy2"/>
    <dgm:cxn modelId="{1E379EE6-ACCA-41F2-8F8E-5132CB89A848}" type="presParOf" srcId="{2DDB9FEC-D3E0-466C-9769-50249911A06C}" destId="{8585BEDB-9613-4243-969D-66CE6AEDDF1B}" srcOrd="1" destOrd="0" presId="urn:microsoft.com/office/officeart/2005/8/layout/hierarchy2"/>
    <dgm:cxn modelId="{61BD4EEE-7E7C-437F-9481-D3D8BF7C1F7D}" type="presParOf" srcId="{8585BEDB-9613-4243-969D-66CE6AEDDF1B}" destId="{416AB6BB-FC86-468A-978C-E74D71EDBBB2}" srcOrd="0" destOrd="0" presId="urn:microsoft.com/office/officeart/2005/8/layout/hierarchy2"/>
    <dgm:cxn modelId="{EE618C80-E306-415C-BDAF-7B7E84BF7FCF}" type="presParOf" srcId="{416AB6BB-FC86-468A-978C-E74D71EDBBB2}" destId="{98FF72AD-BF41-4F06-98C1-E926F08F7B90}" srcOrd="0" destOrd="0" presId="urn:microsoft.com/office/officeart/2005/8/layout/hierarchy2"/>
    <dgm:cxn modelId="{7B35FA9A-4093-47DE-A629-B2ABCB92BBE4}" type="presParOf" srcId="{8585BEDB-9613-4243-969D-66CE6AEDDF1B}" destId="{974B3B71-1278-4839-A14B-ADE53889DCD2}" srcOrd="1" destOrd="0" presId="urn:microsoft.com/office/officeart/2005/8/layout/hierarchy2"/>
    <dgm:cxn modelId="{E760E84E-17BB-483D-AADE-04CBD8EC3BCC}" type="presParOf" srcId="{974B3B71-1278-4839-A14B-ADE53889DCD2}" destId="{8EC711B5-693F-469D-A420-605C7067F899}" srcOrd="0" destOrd="0" presId="urn:microsoft.com/office/officeart/2005/8/layout/hierarchy2"/>
    <dgm:cxn modelId="{ED5CFACF-6ECF-4206-8015-3437FBA6CC10}" type="presParOf" srcId="{974B3B71-1278-4839-A14B-ADE53889DCD2}" destId="{6A782795-E913-46CC-9102-AB0E9E9223D2}" srcOrd="1" destOrd="0" presId="urn:microsoft.com/office/officeart/2005/8/layout/hierarchy2"/>
    <dgm:cxn modelId="{14F743CF-DAE0-4AE6-9DFD-56F0E80C823C}" type="presParOf" srcId="{8585BEDB-9613-4243-969D-66CE6AEDDF1B}" destId="{7E992500-27AB-4F2D-9B8C-C36A1A0371DA}" srcOrd="2" destOrd="0" presId="urn:microsoft.com/office/officeart/2005/8/layout/hierarchy2"/>
    <dgm:cxn modelId="{D5D28505-E49D-469D-804C-5F1805338BEB}" type="presParOf" srcId="{7E992500-27AB-4F2D-9B8C-C36A1A0371DA}" destId="{99682C05-0182-4A8B-9F29-78A13EAB48FB}" srcOrd="0" destOrd="0" presId="urn:microsoft.com/office/officeart/2005/8/layout/hierarchy2"/>
    <dgm:cxn modelId="{EC27DDF3-F23A-4C94-83DD-ECAE2B4C45C4}" type="presParOf" srcId="{8585BEDB-9613-4243-969D-66CE6AEDDF1B}" destId="{D2E5D761-DB67-4E6C-9C4C-838951E941B6}" srcOrd="3" destOrd="0" presId="urn:microsoft.com/office/officeart/2005/8/layout/hierarchy2"/>
    <dgm:cxn modelId="{8D3A62D7-DDEF-41DD-8D5A-E7E037AF6D39}" type="presParOf" srcId="{D2E5D761-DB67-4E6C-9C4C-838951E941B6}" destId="{31869954-14A8-4FFB-85A3-05E3FA57020C}" srcOrd="0" destOrd="0" presId="urn:microsoft.com/office/officeart/2005/8/layout/hierarchy2"/>
    <dgm:cxn modelId="{C269D4B3-0C4D-4FD5-8C52-81D112305AA8}" type="presParOf" srcId="{D2E5D761-DB67-4E6C-9C4C-838951E941B6}" destId="{07486C3F-0A46-4EA7-8173-6BBA9253672F}" srcOrd="1" destOrd="0" presId="urn:microsoft.com/office/officeart/2005/8/layout/hierarchy2"/>
    <dgm:cxn modelId="{CA0D4F8C-6D20-45B4-BADD-5AFD67E1BE83}" type="presParOf" srcId="{8585BEDB-9613-4243-969D-66CE6AEDDF1B}" destId="{5111152B-46F1-44FB-8B1C-EE7C47771266}" srcOrd="4" destOrd="0" presId="urn:microsoft.com/office/officeart/2005/8/layout/hierarchy2"/>
    <dgm:cxn modelId="{A22E7B86-E5D8-44A0-812F-C80C2C664249}" type="presParOf" srcId="{5111152B-46F1-44FB-8B1C-EE7C47771266}" destId="{5960E5A6-F520-4A11-B6A6-1CA8CD4956F1}" srcOrd="0" destOrd="0" presId="urn:microsoft.com/office/officeart/2005/8/layout/hierarchy2"/>
    <dgm:cxn modelId="{E952AF5A-CE39-4CCE-95A5-9710253E0598}" type="presParOf" srcId="{8585BEDB-9613-4243-969D-66CE6AEDDF1B}" destId="{2EB8854D-C896-4325-8175-0D8B986FCDFA}" srcOrd="5" destOrd="0" presId="urn:microsoft.com/office/officeart/2005/8/layout/hierarchy2"/>
    <dgm:cxn modelId="{383ABA64-06D5-40C3-97EC-FAAE7E75DE76}" type="presParOf" srcId="{2EB8854D-C896-4325-8175-0D8B986FCDFA}" destId="{31CC7D4D-F8CD-4465-9A12-9500EC30857B}" srcOrd="0" destOrd="0" presId="urn:microsoft.com/office/officeart/2005/8/layout/hierarchy2"/>
    <dgm:cxn modelId="{10912F2A-3B02-4BAC-9369-3FD64E9A2B5E}" type="presParOf" srcId="{2EB8854D-C896-4325-8175-0D8B986FCDFA}" destId="{BFDECE6E-03E7-477B-9988-B8B6EDBE89EC}" srcOrd="1" destOrd="0" presId="urn:microsoft.com/office/officeart/2005/8/layout/hierarchy2"/>
    <dgm:cxn modelId="{F817AA00-7629-4B45-A8F3-8EE4D48D6D02}" type="presParOf" srcId="{8585BEDB-9613-4243-969D-66CE6AEDDF1B}" destId="{0E342DD3-C37D-4464-AA38-51D07110F14D}" srcOrd="6" destOrd="0" presId="urn:microsoft.com/office/officeart/2005/8/layout/hierarchy2"/>
    <dgm:cxn modelId="{4CE3276F-B81D-4FA2-8866-C45D3995551C}" type="presParOf" srcId="{0E342DD3-C37D-4464-AA38-51D07110F14D}" destId="{D5A24ACE-47D8-4E21-9413-9C38831B4A58}" srcOrd="0" destOrd="0" presId="urn:microsoft.com/office/officeart/2005/8/layout/hierarchy2"/>
    <dgm:cxn modelId="{E633244D-7312-4CE3-8511-60B345CE0BC5}" type="presParOf" srcId="{8585BEDB-9613-4243-969D-66CE6AEDDF1B}" destId="{8D82EDF3-8F39-4B2E-89C6-7ED935FA3CAA}" srcOrd="7" destOrd="0" presId="urn:microsoft.com/office/officeart/2005/8/layout/hierarchy2"/>
    <dgm:cxn modelId="{94AF403A-4E31-4ED4-8D43-0A50BDB28840}" type="presParOf" srcId="{8D82EDF3-8F39-4B2E-89C6-7ED935FA3CAA}" destId="{16C8EF32-EB8B-436C-B077-CA1741794514}" srcOrd="0" destOrd="0" presId="urn:microsoft.com/office/officeart/2005/8/layout/hierarchy2"/>
    <dgm:cxn modelId="{BC4806D5-B85D-463A-8F0A-6CB9DF876252}" type="presParOf" srcId="{8D82EDF3-8F39-4B2E-89C6-7ED935FA3CAA}" destId="{409687EC-A924-4EB5-85B8-E6C71713D178}" srcOrd="1" destOrd="0" presId="urn:microsoft.com/office/officeart/2005/8/layout/hierarchy2"/>
    <dgm:cxn modelId="{DA4E5314-513B-46B0-895C-9EE96C093966}" type="presParOf" srcId="{49F4E1FC-D931-4DC3-B305-5CED19124918}" destId="{6F978106-25D0-4BF1-ABF8-8E657742AB59}" srcOrd="2" destOrd="0" presId="urn:microsoft.com/office/officeart/2005/8/layout/hierarchy2"/>
    <dgm:cxn modelId="{CA4588B7-3FC1-471B-A71A-7D02FBCBADD2}" type="presParOf" srcId="{6F978106-25D0-4BF1-ABF8-8E657742AB59}" destId="{95EBFA37-79FD-4C6C-88CE-2657ED30A1B6}" srcOrd="0" destOrd="0" presId="urn:microsoft.com/office/officeart/2005/8/layout/hierarchy2"/>
    <dgm:cxn modelId="{8548E00A-0686-41B1-89CA-5C405E536822}" type="presParOf" srcId="{49F4E1FC-D931-4DC3-B305-5CED19124918}" destId="{96CC4185-CE6B-4E93-8C7D-F1FC56ED936E}" srcOrd="3" destOrd="0" presId="urn:microsoft.com/office/officeart/2005/8/layout/hierarchy2"/>
    <dgm:cxn modelId="{7B0DB1A5-2BF6-4294-91D2-F952A2F4994C}" type="presParOf" srcId="{96CC4185-CE6B-4E93-8C7D-F1FC56ED936E}" destId="{78E3CACE-4E6D-4D0B-B4A3-7585AB15E92F}" srcOrd="0" destOrd="0" presId="urn:microsoft.com/office/officeart/2005/8/layout/hierarchy2"/>
    <dgm:cxn modelId="{62D601D2-53C5-449F-AC15-4952E162D297}" type="presParOf" srcId="{96CC4185-CE6B-4E93-8C7D-F1FC56ED936E}" destId="{25F2C8C7-6252-440F-A8FD-BDE5974DD157}" srcOrd="1" destOrd="0" presId="urn:microsoft.com/office/officeart/2005/8/layout/hierarchy2"/>
    <dgm:cxn modelId="{D230A601-D661-4B6F-812A-9933B367485E}" type="presParOf" srcId="{25F2C8C7-6252-440F-A8FD-BDE5974DD157}" destId="{18F7B3DB-281E-4492-A875-3AD351D927A6}" srcOrd="0" destOrd="0" presId="urn:microsoft.com/office/officeart/2005/8/layout/hierarchy2"/>
    <dgm:cxn modelId="{EC97431C-1C28-4EC3-B8A8-95DC96F1A3A2}" type="presParOf" srcId="{18F7B3DB-281E-4492-A875-3AD351D927A6}" destId="{4F4FCCA1-6791-4C0F-A56D-F7C8691D7C22}" srcOrd="0" destOrd="0" presId="urn:microsoft.com/office/officeart/2005/8/layout/hierarchy2"/>
    <dgm:cxn modelId="{D0470297-9FE7-415A-95B4-05BBF187E5DB}" type="presParOf" srcId="{25F2C8C7-6252-440F-A8FD-BDE5974DD157}" destId="{B85ABD47-B18F-44D9-8C91-832F78F62D4C}" srcOrd="1" destOrd="0" presId="urn:microsoft.com/office/officeart/2005/8/layout/hierarchy2"/>
    <dgm:cxn modelId="{9008A902-136C-4E45-B712-7198A2DF005D}" type="presParOf" srcId="{B85ABD47-B18F-44D9-8C91-832F78F62D4C}" destId="{6E94039C-F0AA-4A17-938D-3634EAAE979B}" srcOrd="0" destOrd="0" presId="urn:microsoft.com/office/officeart/2005/8/layout/hierarchy2"/>
    <dgm:cxn modelId="{511B5B6D-DEB4-4BF9-9F85-94C79B7CE6FB}" type="presParOf" srcId="{B85ABD47-B18F-44D9-8C91-832F78F62D4C}" destId="{21F86C73-13F8-48DC-90C8-35E247C95534}" srcOrd="1" destOrd="0" presId="urn:microsoft.com/office/officeart/2005/8/layout/hierarchy2"/>
    <dgm:cxn modelId="{7B16C398-3493-4CC9-B7BB-2FD78990A0EE}" type="presParOf" srcId="{25F2C8C7-6252-440F-A8FD-BDE5974DD157}" destId="{69C83C8B-E93B-430E-ADDC-67F9051B23D2}" srcOrd="2" destOrd="0" presId="urn:microsoft.com/office/officeart/2005/8/layout/hierarchy2"/>
    <dgm:cxn modelId="{A7B30011-C4E7-49ED-94C8-2837A066BADB}" type="presParOf" srcId="{69C83C8B-E93B-430E-ADDC-67F9051B23D2}" destId="{7D76C406-AB3F-462F-84DE-DCE259A32379}" srcOrd="0" destOrd="0" presId="urn:microsoft.com/office/officeart/2005/8/layout/hierarchy2"/>
    <dgm:cxn modelId="{A1C00F37-2079-4A24-A327-291886F6EF0D}" type="presParOf" srcId="{25F2C8C7-6252-440F-A8FD-BDE5974DD157}" destId="{E23978C2-1594-4313-989A-CD4E3F06D6FA}" srcOrd="3" destOrd="0" presId="urn:microsoft.com/office/officeart/2005/8/layout/hierarchy2"/>
    <dgm:cxn modelId="{6A9A22E6-B5BB-44DE-971F-9D48B7F2EDDB}" type="presParOf" srcId="{E23978C2-1594-4313-989A-CD4E3F06D6FA}" destId="{DADB4B4B-404F-405E-BB66-49405151E025}" srcOrd="0" destOrd="0" presId="urn:microsoft.com/office/officeart/2005/8/layout/hierarchy2"/>
    <dgm:cxn modelId="{5861F215-BAD8-4BC8-9319-FE302C22D734}" type="presParOf" srcId="{E23978C2-1594-4313-989A-CD4E3F06D6FA}" destId="{E9FB19C3-41B9-4504-9684-6F679876C61F}" srcOrd="1" destOrd="0" presId="urn:microsoft.com/office/officeart/2005/8/layout/hierarchy2"/>
    <dgm:cxn modelId="{8D566478-F70E-46F4-8724-E3F9A3D4C8D2}" type="presParOf" srcId="{25F2C8C7-6252-440F-A8FD-BDE5974DD157}" destId="{C73D935E-63ED-4323-87CF-3330D9FC618B}" srcOrd="4" destOrd="0" presId="urn:microsoft.com/office/officeart/2005/8/layout/hierarchy2"/>
    <dgm:cxn modelId="{D499FA50-0308-4ED0-B7F4-64F6596EB800}" type="presParOf" srcId="{C73D935E-63ED-4323-87CF-3330D9FC618B}" destId="{72465CE1-F0C9-45CD-8E90-50D7147C7821}" srcOrd="0" destOrd="0" presId="urn:microsoft.com/office/officeart/2005/8/layout/hierarchy2"/>
    <dgm:cxn modelId="{5D0E8AE4-746C-48E1-A1AB-31E781A8E300}" type="presParOf" srcId="{25F2C8C7-6252-440F-A8FD-BDE5974DD157}" destId="{AD7A2EBE-202F-48DE-A12C-13171F7CC225}" srcOrd="5" destOrd="0" presId="urn:microsoft.com/office/officeart/2005/8/layout/hierarchy2"/>
    <dgm:cxn modelId="{D9BA1D61-433F-4AAC-B938-CCCDC1C228AA}" type="presParOf" srcId="{AD7A2EBE-202F-48DE-A12C-13171F7CC225}" destId="{30C2E6EC-D4C1-451F-8CD2-D646314032E2}" srcOrd="0" destOrd="0" presId="urn:microsoft.com/office/officeart/2005/8/layout/hierarchy2"/>
    <dgm:cxn modelId="{6A42F1BB-6E01-4D66-9E37-F7A9EE2E2931}" type="presParOf" srcId="{AD7A2EBE-202F-48DE-A12C-13171F7CC225}" destId="{96267777-7004-4569-B317-330B31546BF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7A2F95-9FEE-4C02-88CA-7067D0ADD60C}" type="doc">
      <dgm:prSet loTypeId="urn:microsoft.com/office/officeart/2005/8/layout/arrow2" loCatId="process" qsTypeId="urn:microsoft.com/office/officeart/2005/8/quickstyle/simple4" qsCatId="simple" csTypeId="urn:microsoft.com/office/officeart/2005/8/colors/colorful4" csCatId="colorful" phldr="1"/>
      <dgm:spPr/>
    </dgm:pt>
    <dgm:pt modelId="{4C0EE7DE-7270-4705-8F53-2C53E4B1447F}">
      <dgm:prSet phldrT="[文本]"/>
      <dgm:spPr/>
      <dgm:t>
        <a:bodyPr/>
        <a:lstStyle/>
        <a:p>
          <a:r>
            <a:rPr lang="en-US" altLang="zh-CN" dirty="0" smtClean="0">
              <a:latin typeface="+mj-ea"/>
              <a:ea typeface="+mj-ea"/>
            </a:rPr>
            <a:t>RAM</a:t>
          </a:r>
          <a:endParaRPr lang="zh-CN" altLang="en-US" dirty="0">
            <a:latin typeface="+mj-ea"/>
            <a:ea typeface="+mj-ea"/>
          </a:endParaRPr>
        </a:p>
      </dgm:t>
    </dgm:pt>
    <dgm:pt modelId="{F1FBC1BF-A7CC-44DA-82C1-522B22372177}" type="parTrans" cxnId="{6A10A665-D1F3-4A2E-B53C-01AB90876FB2}">
      <dgm:prSet/>
      <dgm:spPr/>
      <dgm:t>
        <a:bodyPr/>
        <a:lstStyle/>
        <a:p>
          <a:endParaRPr lang="zh-CN" altLang="en-US"/>
        </a:p>
      </dgm:t>
    </dgm:pt>
    <dgm:pt modelId="{030F5822-4DCA-4915-AD46-B72CC269CADF}" type="sibTrans" cxnId="{6A10A665-D1F3-4A2E-B53C-01AB90876FB2}">
      <dgm:prSet/>
      <dgm:spPr/>
      <dgm:t>
        <a:bodyPr/>
        <a:lstStyle/>
        <a:p>
          <a:endParaRPr lang="zh-CN" altLang="en-US"/>
        </a:p>
      </dgm:t>
    </dgm:pt>
    <dgm:pt modelId="{8CB8D64E-0C19-4053-A4A2-3C31719B5B68}">
      <dgm:prSet phldrT="[文本]"/>
      <dgm:spPr/>
      <dgm:t>
        <a:bodyPr/>
        <a:lstStyle/>
        <a:p>
          <a:r>
            <a:rPr lang="en-US" altLang="zh-CN" dirty="0" smtClean="0">
              <a:latin typeface="+mj-ea"/>
              <a:ea typeface="+mj-ea"/>
            </a:rPr>
            <a:t>DRAM</a:t>
          </a:r>
          <a:endParaRPr lang="zh-CN" altLang="en-US" dirty="0">
            <a:latin typeface="+mj-ea"/>
            <a:ea typeface="+mj-ea"/>
          </a:endParaRPr>
        </a:p>
      </dgm:t>
    </dgm:pt>
    <dgm:pt modelId="{B904C088-B15C-482C-934F-995D97BC5599}" type="parTrans" cxnId="{A86FE4F9-A469-44A8-BF57-851FB5E37F56}">
      <dgm:prSet/>
      <dgm:spPr/>
      <dgm:t>
        <a:bodyPr/>
        <a:lstStyle/>
        <a:p>
          <a:endParaRPr lang="zh-CN" altLang="en-US"/>
        </a:p>
      </dgm:t>
    </dgm:pt>
    <dgm:pt modelId="{D51901CC-6A5F-4D3D-B287-16894DF56EA6}" type="sibTrans" cxnId="{A86FE4F9-A469-44A8-BF57-851FB5E37F56}">
      <dgm:prSet/>
      <dgm:spPr/>
      <dgm:t>
        <a:bodyPr/>
        <a:lstStyle/>
        <a:p>
          <a:endParaRPr lang="zh-CN" altLang="en-US"/>
        </a:p>
      </dgm:t>
    </dgm:pt>
    <dgm:pt modelId="{57C3250F-499B-48AB-9D48-80D96A3D2B5B}">
      <dgm:prSet phldrT="[文本]"/>
      <dgm:spPr/>
      <dgm:t>
        <a:bodyPr/>
        <a:lstStyle/>
        <a:p>
          <a:r>
            <a:rPr lang="en-US" altLang="zh-CN" dirty="0" smtClean="0">
              <a:latin typeface="+mj-ea"/>
              <a:ea typeface="+mj-ea"/>
            </a:rPr>
            <a:t>SDRAM</a:t>
          </a:r>
          <a:endParaRPr lang="zh-CN" altLang="en-US" dirty="0">
            <a:latin typeface="+mj-ea"/>
            <a:ea typeface="+mj-ea"/>
          </a:endParaRPr>
        </a:p>
      </dgm:t>
    </dgm:pt>
    <dgm:pt modelId="{6958DCB7-1D29-4E9A-8400-56D7941033E6}" type="parTrans" cxnId="{AB40DD31-7DC5-4479-8D9C-B4615603FA06}">
      <dgm:prSet/>
      <dgm:spPr/>
      <dgm:t>
        <a:bodyPr/>
        <a:lstStyle/>
        <a:p>
          <a:endParaRPr lang="zh-CN" altLang="en-US"/>
        </a:p>
      </dgm:t>
    </dgm:pt>
    <dgm:pt modelId="{72A9C3E6-5665-4164-B322-8C89D171AC1F}" type="sibTrans" cxnId="{AB40DD31-7DC5-4479-8D9C-B4615603FA06}">
      <dgm:prSet/>
      <dgm:spPr/>
      <dgm:t>
        <a:bodyPr/>
        <a:lstStyle/>
        <a:p>
          <a:endParaRPr lang="zh-CN" altLang="en-US"/>
        </a:p>
      </dgm:t>
    </dgm:pt>
    <dgm:pt modelId="{36EA93D5-7EDD-4939-977D-C3EB7819937D}" type="pres">
      <dgm:prSet presAssocID="{C87A2F95-9FEE-4C02-88CA-7067D0ADD60C}" presName="arrowDiagram" presStyleCnt="0">
        <dgm:presLayoutVars>
          <dgm:chMax val="5"/>
          <dgm:dir/>
          <dgm:resizeHandles val="exact"/>
        </dgm:presLayoutVars>
      </dgm:prSet>
      <dgm:spPr/>
    </dgm:pt>
    <dgm:pt modelId="{B7C74BB8-D94E-4351-B5E8-178F4F5F5247}" type="pres">
      <dgm:prSet presAssocID="{C87A2F95-9FEE-4C02-88CA-7067D0ADD60C}" presName="arrow" presStyleLbl="bgShp" presStyleIdx="0" presStyleCnt="1"/>
      <dgm:spPr>
        <a:solidFill>
          <a:schemeClr val="tx1">
            <a:lumMod val="75000"/>
            <a:lumOff val="25000"/>
          </a:schemeClr>
        </a:solidFill>
      </dgm:spPr>
    </dgm:pt>
    <dgm:pt modelId="{18764195-9C40-4051-A411-1974B82F4165}" type="pres">
      <dgm:prSet presAssocID="{C87A2F95-9FEE-4C02-88CA-7067D0ADD60C}" presName="arrowDiagram3" presStyleCnt="0"/>
      <dgm:spPr/>
    </dgm:pt>
    <dgm:pt modelId="{393E52AF-954A-4EA7-A59D-AAC0A19310CC}" type="pres">
      <dgm:prSet presAssocID="{4C0EE7DE-7270-4705-8F53-2C53E4B1447F}" presName="bullet3a" presStyleLbl="node1" presStyleIdx="0" presStyleCnt="3"/>
      <dgm:spPr>
        <a:solidFill>
          <a:srgbClr val="FFC000"/>
        </a:solidFill>
      </dgm:spPr>
    </dgm:pt>
    <dgm:pt modelId="{F1DE80F3-7A99-4A41-AC39-66945134B83D}" type="pres">
      <dgm:prSet presAssocID="{4C0EE7DE-7270-4705-8F53-2C53E4B1447F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13D79CB-06D2-4F42-982B-88600983EA25}" type="pres">
      <dgm:prSet presAssocID="{8CB8D64E-0C19-4053-A4A2-3C31719B5B68}" presName="bullet3b" presStyleLbl="node1" presStyleIdx="1" presStyleCnt="3"/>
      <dgm:spPr>
        <a:solidFill>
          <a:srgbClr val="FFC000"/>
        </a:solidFill>
      </dgm:spPr>
    </dgm:pt>
    <dgm:pt modelId="{8368DED9-7223-4535-B3AE-BB0CC1149AEF}" type="pres">
      <dgm:prSet presAssocID="{8CB8D64E-0C19-4053-A4A2-3C31719B5B68}" presName="textBox3b" presStyleLbl="revTx" presStyleIdx="1" presStyleCnt="3" custLinFactNeighborX="-1101" custLinFactNeighborY="808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3C95000-909C-403E-8948-2E0EFAE6A912}" type="pres">
      <dgm:prSet presAssocID="{57C3250F-499B-48AB-9D48-80D96A3D2B5B}" presName="bullet3c" presStyleLbl="node1" presStyleIdx="2" presStyleCnt="3"/>
      <dgm:spPr>
        <a:solidFill>
          <a:srgbClr val="FFC000"/>
        </a:solidFill>
      </dgm:spPr>
    </dgm:pt>
    <dgm:pt modelId="{EFC41E26-22A5-4138-8537-DE983F56655F}" type="pres">
      <dgm:prSet presAssocID="{57C3250F-499B-48AB-9D48-80D96A3D2B5B}" presName="textBox3c" presStyleLbl="revTx" presStyleIdx="2" presStyleCnt="3" custScaleY="86779" custLinFactNeighborX="-17649" custLinFactNeighborY="624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26D41C0-766B-46E8-BCB2-6BF6D57FD910}" type="presOf" srcId="{8CB8D64E-0C19-4053-A4A2-3C31719B5B68}" destId="{8368DED9-7223-4535-B3AE-BB0CC1149AEF}" srcOrd="0" destOrd="0" presId="urn:microsoft.com/office/officeart/2005/8/layout/arrow2"/>
    <dgm:cxn modelId="{400144E9-D83F-4DA8-BD8E-8C6A98B21E6F}" type="presOf" srcId="{57C3250F-499B-48AB-9D48-80D96A3D2B5B}" destId="{EFC41E26-22A5-4138-8537-DE983F56655F}" srcOrd="0" destOrd="0" presId="urn:microsoft.com/office/officeart/2005/8/layout/arrow2"/>
    <dgm:cxn modelId="{3B89471B-2CB5-4B02-A178-D926F0E8847D}" type="presOf" srcId="{4C0EE7DE-7270-4705-8F53-2C53E4B1447F}" destId="{F1DE80F3-7A99-4A41-AC39-66945134B83D}" srcOrd="0" destOrd="0" presId="urn:microsoft.com/office/officeart/2005/8/layout/arrow2"/>
    <dgm:cxn modelId="{38BD6E55-D521-4B9B-94B6-A685B63C4A02}" type="presOf" srcId="{C87A2F95-9FEE-4C02-88CA-7067D0ADD60C}" destId="{36EA93D5-7EDD-4939-977D-C3EB7819937D}" srcOrd="0" destOrd="0" presId="urn:microsoft.com/office/officeart/2005/8/layout/arrow2"/>
    <dgm:cxn modelId="{AB40DD31-7DC5-4479-8D9C-B4615603FA06}" srcId="{C87A2F95-9FEE-4C02-88CA-7067D0ADD60C}" destId="{57C3250F-499B-48AB-9D48-80D96A3D2B5B}" srcOrd="2" destOrd="0" parTransId="{6958DCB7-1D29-4E9A-8400-56D7941033E6}" sibTransId="{72A9C3E6-5665-4164-B322-8C89D171AC1F}"/>
    <dgm:cxn modelId="{6A10A665-D1F3-4A2E-B53C-01AB90876FB2}" srcId="{C87A2F95-9FEE-4C02-88CA-7067D0ADD60C}" destId="{4C0EE7DE-7270-4705-8F53-2C53E4B1447F}" srcOrd="0" destOrd="0" parTransId="{F1FBC1BF-A7CC-44DA-82C1-522B22372177}" sibTransId="{030F5822-4DCA-4915-AD46-B72CC269CADF}"/>
    <dgm:cxn modelId="{A86FE4F9-A469-44A8-BF57-851FB5E37F56}" srcId="{C87A2F95-9FEE-4C02-88CA-7067D0ADD60C}" destId="{8CB8D64E-0C19-4053-A4A2-3C31719B5B68}" srcOrd="1" destOrd="0" parTransId="{B904C088-B15C-482C-934F-995D97BC5599}" sibTransId="{D51901CC-6A5F-4D3D-B287-16894DF56EA6}"/>
    <dgm:cxn modelId="{BA72FB01-6F76-4DC2-B4A8-706C8746AB8D}" type="presParOf" srcId="{36EA93D5-7EDD-4939-977D-C3EB7819937D}" destId="{B7C74BB8-D94E-4351-B5E8-178F4F5F5247}" srcOrd="0" destOrd="0" presId="urn:microsoft.com/office/officeart/2005/8/layout/arrow2"/>
    <dgm:cxn modelId="{834C27E2-9872-4BC1-BC13-7EF2A993BC94}" type="presParOf" srcId="{36EA93D5-7EDD-4939-977D-C3EB7819937D}" destId="{18764195-9C40-4051-A411-1974B82F4165}" srcOrd="1" destOrd="0" presId="urn:microsoft.com/office/officeart/2005/8/layout/arrow2"/>
    <dgm:cxn modelId="{8E68901B-F067-46D2-BB25-3AB1AE069074}" type="presParOf" srcId="{18764195-9C40-4051-A411-1974B82F4165}" destId="{393E52AF-954A-4EA7-A59D-AAC0A19310CC}" srcOrd="0" destOrd="0" presId="urn:microsoft.com/office/officeart/2005/8/layout/arrow2"/>
    <dgm:cxn modelId="{FD53EEC8-4A06-4CE9-A3B6-28A50251D92B}" type="presParOf" srcId="{18764195-9C40-4051-A411-1974B82F4165}" destId="{F1DE80F3-7A99-4A41-AC39-66945134B83D}" srcOrd="1" destOrd="0" presId="urn:microsoft.com/office/officeart/2005/8/layout/arrow2"/>
    <dgm:cxn modelId="{3EC942FA-932D-4138-8A56-1A7BFE37D878}" type="presParOf" srcId="{18764195-9C40-4051-A411-1974B82F4165}" destId="{A13D79CB-06D2-4F42-982B-88600983EA25}" srcOrd="2" destOrd="0" presId="urn:microsoft.com/office/officeart/2005/8/layout/arrow2"/>
    <dgm:cxn modelId="{9B88F6D9-4166-4C14-8FAC-046D7D78E724}" type="presParOf" srcId="{18764195-9C40-4051-A411-1974B82F4165}" destId="{8368DED9-7223-4535-B3AE-BB0CC1149AEF}" srcOrd="3" destOrd="0" presId="urn:microsoft.com/office/officeart/2005/8/layout/arrow2"/>
    <dgm:cxn modelId="{B8867963-86FD-4EF7-9DAE-28C6CEBC28A5}" type="presParOf" srcId="{18764195-9C40-4051-A411-1974B82F4165}" destId="{A3C95000-909C-403E-8948-2E0EFAE6A912}" srcOrd="4" destOrd="0" presId="urn:microsoft.com/office/officeart/2005/8/layout/arrow2"/>
    <dgm:cxn modelId="{01F286B5-D5EE-4336-AE3F-0F8470B02F1C}" type="presParOf" srcId="{18764195-9C40-4051-A411-1974B82F4165}" destId="{EFC41E26-22A5-4138-8537-DE983F56655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8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2450" y="0"/>
            <a:ext cx="4308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21438"/>
            <a:ext cx="4308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2450" y="6421438"/>
            <a:ext cx="4308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A34D8653-D8DA-458E-A465-24030F7915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5337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8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2450" y="0"/>
            <a:ext cx="4308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38488" y="506413"/>
            <a:ext cx="3663950" cy="2536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11513"/>
            <a:ext cx="7954963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21438"/>
            <a:ext cx="4308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2450" y="6421438"/>
            <a:ext cx="4308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2A51D5AB-8222-4D59-9E3A-22B6AB7F3B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44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baike.baidu.com/view/1084933.htm" TargetMode="External"/><Relationship Id="rId3" Type="http://schemas.openxmlformats.org/officeDocument/2006/relationships/hyperlink" Target="http://baike.baidu.com/view/2246970.htm" TargetMode="External"/><Relationship Id="rId7" Type="http://schemas.openxmlformats.org/officeDocument/2006/relationships/hyperlink" Target="http://baike.baidu.com/view/18163.htm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baike.baidu.com/view/85561.htm" TargetMode="External"/><Relationship Id="rId5" Type="http://schemas.openxmlformats.org/officeDocument/2006/relationships/hyperlink" Target="http://baike.baidu.com/view/324739.htm" TargetMode="External"/><Relationship Id="rId4" Type="http://schemas.openxmlformats.org/officeDocument/2006/relationships/hyperlink" Target="http://baike.baidu.com/view/712987.htm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与</a:t>
            </a:r>
            <a:r>
              <a:rPr lang="en-US" altLang="zh-CN" dirty="0" smtClean="0"/>
              <a:t>SDRAM</a:t>
            </a:r>
            <a:r>
              <a:rPr lang="zh-CN" altLang="en-US" dirty="0" smtClean="0"/>
              <a:t>相比：</a:t>
            </a:r>
            <a:r>
              <a:rPr lang="en-US" altLang="zh-CN" dirty="0" smtClean="0"/>
              <a:t>DDR</a:t>
            </a:r>
            <a:r>
              <a:rPr lang="zh-CN" altLang="en-US" dirty="0" smtClean="0"/>
              <a:t>运用了更先进的同步电路，使指定地址、数据的输送和输出主要步骤既独立执行，又保持与</a:t>
            </a:r>
            <a:r>
              <a:rPr lang="en-US" altLang="zh-CN" dirty="0" smtClean="0"/>
              <a:t>CPU</a:t>
            </a:r>
            <a:r>
              <a:rPr lang="zh-CN" altLang="en-US" dirty="0" smtClean="0"/>
              <a:t>完全同步。</a:t>
            </a:r>
            <a:endParaRPr lang="en-US" altLang="zh-CN" dirty="0" smtClean="0"/>
          </a:p>
          <a:p>
            <a:r>
              <a:rPr lang="en-US" altLang="zh-CN" dirty="0" smtClean="0"/>
              <a:t>DDR</a:t>
            </a:r>
            <a:r>
              <a:rPr lang="zh-CN" altLang="en-US" dirty="0" smtClean="0"/>
              <a:t>使用了</a:t>
            </a:r>
            <a:r>
              <a:rPr lang="en-US" altLang="zh-CN" dirty="0" smtClean="0"/>
              <a:t>DLL(Delay Locked Loop</a:t>
            </a:r>
            <a:r>
              <a:rPr lang="zh-CN" altLang="en-US" dirty="0" smtClean="0"/>
              <a:t>，延时锁定回路提供一个数据滤波信号</a:t>
            </a:r>
            <a:r>
              <a:rPr lang="en-US" altLang="zh-CN" dirty="0" smtClean="0"/>
              <a:t>)</a:t>
            </a:r>
            <a:r>
              <a:rPr lang="zh-CN" altLang="en-US" dirty="0" smtClean="0"/>
              <a:t>技术，当数据有效时，存储控制器可使用这个数据滤波信号来精确定位数据，每</a:t>
            </a:r>
            <a:r>
              <a:rPr lang="en-US" altLang="zh-CN" dirty="0" smtClean="0"/>
              <a:t>16</a:t>
            </a:r>
            <a:r>
              <a:rPr lang="zh-CN" altLang="en-US" dirty="0" smtClean="0"/>
              <a:t>次输出一次，并重新同步来自不同存储器模块的数据。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7C653-8DE2-4229-AAFB-51569B9D19D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484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OCD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（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Off-Chip Driver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）：也就是所谓的离线驱动调整，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DDR II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通过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OCD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可以提高信号的完整性。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DDR II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通过调整上拉（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pull-up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下拉（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pull-down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）的电阻值使两者电压相等。使用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OCD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通过减少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DQ-DQS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的倾斜来提高信号的完整性；通过控制电压来提高信号品质。</a:t>
            </a:r>
            <a:endParaRPr lang="en-US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ODT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：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ODT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是内建核心的终结电阻器。我们知道使用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DDR SDRAM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主板上面为了防止数据线终端反射信号需要大量的终结电阻。它大大增加了主板的制造成本。实际上，不同的内存模组对终结电路的要求是不一样的，终结电阻的大小决定了数据线的信号比和反射率，终结电阻小则数据线信号反射低但是信噪比也较低；终结电阻高，则数据线的信噪比高，但是信号反射也会增加</a:t>
            </a:r>
            <a:endParaRPr lang="en-US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 CAS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：它是为了提高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DDR II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内存的利用效率而设定的。在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 CAS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操作中，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信号（读写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命令）能够被插到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信号后面的一个时钟周期，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命令可以在附加延迟（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Additive Latency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）后面保持有效。原来的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tRCD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（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和延迟）被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（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Additive Latency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）所取代，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可以在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中进行设置。由于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信号放在了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信号后面一个时钟周期，因此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信号永远也不会产生碰撞冲突。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7C653-8DE2-4229-AAFB-51569B9D19D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082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重置功能：当</a:t>
            </a:r>
            <a:r>
              <a:rPr lang="en-US" altLang="zh-CN" dirty="0" smtClean="0"/>
              <a:t>Reset</a:t>
            </a:r>
            <a:r>
              <a:rPr lang="zh-CN" altLang="en-US" dirty="0" smtClean="0"/>
              <a:t>命令有效时，</a:t>
            </a:r>
            <a:r>
              <a:rPr lang="en-US" altLang="zh-CN" dirty="0" smtClean="0"/>
              <a:t>DDR3</a:t>
            </a:r>
            <a:r>
              <a:rPr lang="zh-CN" altLang="en-US" dirty="0" smtClean="0"/>
              <a:t>内存将停止所有操作，并切换至最少量活动状态，以节约电力。 在</a:t>
            </a:r>
            <a:r>
              <a:rPr lang="en-US" altLang="zh-CN" dirty="0" smtClean="0"/>
              <a:t>Reset</a:t>
            </a:r>
            <a:r>
              <a:rPr lang="zh-CN" altLang="en-US" dirty="0" smtClean="0"/>
              <a:t>期间，</a:t>
            </a:r>
            <a:r>
              <a:rPr lang="en-US" altLang="zh-CN" dirty="0" smtClean="0"/>
              <a:t>DDR3</a:t>
            </a:r>
            <a:r>
              <a:rPr lang="zh-CN" altLang="en-US" dirty="0" smtClean="0"/>
              <a:t>内存将关闭内在的大部分功能，所有数据接收与发送器都将关闭，所有内部的程序装置将复位，</a:t>
            </a:r>
            <a:r>
              <a:rPr lang="en-US" altLang="zh-CN" dirty="0" smtClean="0"/>
              <a:t>DLL</a:t>
            </a:r>
            <a:r>
              <a:rPr lang="zh-CN" altLang="en-US" dirty="0" smtClean="0"/>
              <a:t>（延迟锁相环路）与</a:t>
            </a:r>
            <a:r>
              <a:rPr lang="zh-CN" altLang="en-US" dirty="0" smtClean="0">
                <a:hlinkClick r:id="rId3" action="ppaction://hlinkfile"/>
              </a:rPr>
              <a:t>时钟电路</a:t>
            </a:r>
            <a:r>
              <a:rPr lang="zh-CN" altLang="en-US" dirty="0" smtClean="0"/>
              <a:t>将停止工作，而且不理睬</a:t>
            </a:r>
            <a:r>
              <a:rPr lang="zh-CN" altLang="en-US" dirty="0" smtClean="0">
                <a:hlinkClick r:id="rId4" action="ppaction://hlinkfile"/>
              </a:rPr>
              <a:t>数据总线</a:t>
            </a:r>
            <a:r>
              <a:rPr lang="zh-CN" altLang="en-US" dirty="0" smtClean="0"/>
              <a:t>上的任何动静。这样一来，将使</a:t>
            </a:r>
            <a:r>
              <a:rPr lang="en-US" altLang="zh-CN" dirty="0" smtClean="0"/>
              <a:t>DDR3</a:t>
            </a:r>
            <a:r>
              <a:rPr lang="zh-CN" altLang="en-US" dirty="0" smtClean="0"/>
              <a:t>达到最节省电力的目的。</a:t>
            </a:r>
            <a:endParaRPr lang="en-US" altLang="zh-CN" dirty="0" smtClean="0"/>
          </a:p>
          <a:p>
            <a:r>
              <a:rPr lang="zh-CN" altLang="en-US" dirty="0" smtClean="0"/>
              <a:t>校准功能：通过片上校准引擎（</a:t>
            </a:r>
            <a:r>
              <a:rPr lang="en-US" altLang="zh-CN" dirty="0" smtClean="0"/>
              <a:t>On-Die Calibration Engine</a:t>
            </a:r>
            <a:r>
              <a:rPr lang="zh-CN" altLang="en-US" dirty="0" smtClean="0"/>
              <a:t>，</a:t>
            </a:r>
            <a:r>
              <a:rPr lang="en-US" altLang="zh-CN" dirty="0" smtClean="0"/>
              <a:t>ODCE</a:t>
            </a:r>
            <a:r>
              <a:rPr lang="zh-CN" altLang="en-US" dirty="0" smtClean="0"/>
              <a:t>）来自动校验</a:t>
            </a:r>
            <a:r>
              <a:rPr lang="zh-CN" altLang="en-US" dirty="0" smtClean="0">
                <a:hlinkClick r:id="rId5" action="ppaction://hlinkfile"/>
              </a:rPr>
              <a:t>数据输出</a:t>
            </a:r>
            <a:r>
              <a:rPr lang="zh-CN" altLang="en-US" dirty="0" smtClean="0"/>
              <a:t>驱动器导通电阻与</a:t>
            </a:r>
            <a:r>
              <a:rPr lang="en-US" altLang="zh-CN" dirty="0" smtClean="0"/>
              <a:t>ODT</a:t>
            </a:r>
            <a:r>
              <a:rPr lang="zh-CN" altLang="en-US" dirty="0" smtClean="0"/>
              <a:t>的终结电阻值。当系统发出这一指令后，将用相应的</a:t>
            </a:r>
            <a:r>
              <a:rPr lang="zh-CN" altLang="en-US" dirty="0" smtClean="0">
                <a:hlinkClick r:id="rId6" action="ppaction://hlinkfile"/>
              </a:rPr>
              <a:t>时钟周期</a:t>
            </a:r>
            <a:r>
              <a:rPr lang="zh-CN" altLang="en-US" dirty="0" smtClean="0"/>
              <a:t>（在加电与初始化之后用</a:t>
            </a:r>
            <a:r>
              <a:rPr lang="en-US" altLang="zh-CN" dirty="0" smtClean="0"/>
              <a:t>512</a:t>
            </a:r>
            <a:r>
              <a:rPr lang="zh-CN" altLang="en-US" dirty="0" smtClean="0"/>
              <a:t>个时钟周期，在退出自刷新操作后用</a:t>
            </a:r>
            <a:r>
              <a:rPr lang="en-US" altLang="zh-CN" dirty="0" smtClean="0"/>
              <a:t>256</a:t>
            </a:r>
            <a:r>
              <a:rPr lang="zh-CN" altLang="en-US" dirty="0" smtClean="0"/>
              <a:t>个时钟周期、在其他情况下用</a:t>
            </a:r>
            <a:r>
              <a:rPr lang="en-US" altLang="zh-CN" dirty="0" smtClean="0"/>
              <a:t>64</a:t>
            </a:r>
            <a:r>
              <a:rPr lang="zh-CN" altLang="en-US" dirty="0" smtClean="0"/>
              <a:t>个时钟周期）对导通电阻和</a:t>
            </a:r>
            <a:r>
              <a:rPr lang="en-US" altLang="zh-CN" dirty="0" smtClean="0"/>
              <a:t>ODT</a:t>
            </a:r>
            <a:r>
              <a:rPr lang="zh-CN" altLang="en-US" dirty="0" smtClean="0"/>
              <a:t>电阻进行重新校准。</a:t>
            </a:r>
            <a:endParaRPr lang="en-US" altLang="zh-CN" dirty="0" smtClean="0"/>
          </a:p>
          <a:p>
            <a:r>
              <a:rPr lang="zh-CN" altLang="en-US" dirty="0" smtClean="0"/>
              <a:t>参考电压分成两个：参考电压信号</a:t>
            </a:r>
            <a:r>
              <a:rPr lang="en-US" altLang="zh-CN" dirty="0" smtClean="0"/>
              <a:t>VREF</a:t>
            </a:r>
            <a:r>
              <a:rPr lang="zh-CN" altLang="en-US" dirty="0" smtClean="0"/>
              <a:t>将分为两个信号，即为命令与地址信号服务的</a:t>
            </a:r>
            <a:r>
              <a:rPr lang="en-US" altLang="zh-CN" dirty="0" smtClean="0"/>
              <a:t>VREFCA</a:t>
            </a:r>
            <a:r>
              <a:rPr lang="zh-CN" altLang="en-US" dirty="0" smtClean="0"/>
              <a:t>和为数据总线服务的</a:t>
            </a:r>
            <a:r>
              <a:rPr lang="en-US" altLang="zh-CN" dirty="0" smtClean="0"/>
              <a:t>VREFDQ</a:t>
            </a:r>
            <a:r>
              <a:rPr lang="zh-CN" altLang="en-US" dirty="0" smtClean="0"/>
              <a:t>，这将有效地提高系统数据总线的信噪等级</a:t>
            </a:r>
            <a:endParaRPr lang="en-US" altLang="zh-CN" dirty="0" smtClean="0"/>
          </a:p>
          <a:p>
            <a:r>
              <a:rPr lang="zh-CN" altLang="en-US" dirty="0" smtClean="0"/>
              <a:t>点对点连接：在</a:t>
            </a:r>
            <a:r>
              <a:rPr lang="en-US" altLang="zh-CN" dirty="0" smtClean="0"/>
              <a:t>DDR3</a:t>
            </a:r>
            <a:r>
              <a:rPr lang="zh-CN" altLang="en-US" dirty="0" smtClean="0"/>
              <a:t>系统中，一个</a:t>
            </a:r>
            <a:r>
              <a:rPr lang="zh-CN" altLang="en-US" dirty="0" smtClean="0">
                <a:hlinkClick r:id="rId7" action="ppaction://hlinkfile"/>
              </a:rPr>
              <a:t>内存控制器</a:t>
            </a:r>
            <a:r>
              <a:rPr lang="zh-CN" altLang="en-US" dirty="0" smtClean="0"/>
              <a:t>只与一个内存通道打交道，而且这个内存通道只能有一个插槽，因此，内存控制器与</a:t>
            </a:r>
            <a:r>
              <a:rPr lang="en-US" altLang="zh-CN" dirty="0" smtClean="0"/>
              <a:t>DDR3</a:t>
            </a:r>
            <a:r>
              <a:rPr lang="zh-CN" altLang="en-US" dirty="0" smtClean="0">
                <a:hlinkClick r:id="rId8" action="ppaction://hlinkfile"/>
              </a:rPr>
              <a:t>内存模组</a:t>
            </a:r>
            <a:r>
              <a:rPr lang="zh-CN" altLang="en-US" dirty="0" smtClean="0"/>
              <a:t>之间是点对点（</a:t>
            </a:r>
            <a:r>
              <a:rPr lang="en-US" altLang="zh-CN" dirty="0" smtClean="0"/>
              <a:t>P2P</a:t>
            </a:r>
            <a:r>
              <a:rPr lang="zh-CN" altLang="en-US" dirty="0" smtClean="0"/>
              <a:t>）的关系（单物理</a:t>
            </a:r>
            <a:r>
              <a:rPr lang="en-US" altLang="zh-CN" dirty="0" smtClean="0"/>
              <a:t>Bank</a:t>
            </a:r>
            <a:r>
              <a:rPr lang="zh-CN" altLang="en-US" dirty="0" smtClean="0"/>
              <a:t>的模组），或者是点对双点（</a:t>
            </a:r>
            <a:r>
              <a:rPr lang="en-US" altLang="zh-CN" dirty="0" smtClean="0"/>
              <a:t>Point-to-two-Point</a:t>
            </a:r>
            <a:r>
              <a:rPr lang="zh-CN" altLang="en-US" dirty="0" smtClean="0"/>
              <a:t>，</a:t>
            </a:r>
            <a:r>
              <a:rPr lang="en-US" altLang="zh-CN" dirty="0" smtClean="0"/>
              <a:t>P22P</a:t>
            </a:r>
            <a:r>
              <a:rPr lang="zh-CN" altLang="en-US" dirty="0" smtClean="0"/>
              <a:t>）的关系（双物理</a:t>
            </a:r>
            <a:r>
              <a:rPr lang="en-US" altLang="zh-CN" dirty="0" smtClean="0"/>
              <a:t>Bank</a:t>
            </a:r>
            <a:r>
              <a:rPr lang="zh-CN" altLang="en-US" dirty="0" smtClean="0"/>
              <a:t>的模组），从而大大地减轻了地址</a:t>
            </a:r>
            <a:r>
              <a:rPr lang="en-US" altLang="zh-CN" dirty="0" smtClean="0"/>
              <a:t>/</a:t>
            </a:r>
            <a:r>
              <a:rPr lang="zh-CN" altLang="en-US" dirty="0" smtClean="0"/>
              <a:t>命令</a:t>
            </a:r>
            <a:r>
              <a:rPr lang="en-US" altLang="zh-CN" dirty="0" smtClean="0"/>
              <a:t>/</a:t>
            </a:r>
            <a:r>
              <a:rPr lang="zh-CN" altLang="en-US" dirty="0" smtClean="0"/>
              <a:t>控制与</a:t>
            </a:r>
            <a:r>
              <a:rPr lang="zh-CN" altLang="en-US" dirty="0" smtClean="0">
                <a:hlinkClick r:id="rId4" action="ppaction://hlinkfile"/>
              </a:rPr>
              <a:t>数据总线</a:t>
            </a:r>
            <a:r>
              <a:rPr lang="zh-CN" altLang="en-US" dirty="0" smtClean="0"/>
              <a:t>的负载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7C653-8DE2-4229-AAFB-51569B9D19D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01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单圆角矩形 3"/>
          <p:cNvSpPr/>
          <p:nvPr userDrawn="1"/>
        </p:nvSpPr>
        <p:spPr>
          <a:xfrm rot="10800000" flipH="1">
            <a:off x="0" y="-26988"/>
            <a:ext cx="9906000" cy="6092826"/>
          </a:xfrm>
          <a:prstGeom prst="round1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5875" y="5981700"/>
            <a:ext cx="9921875" cy="8763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8" descr="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" t="35547" r="15015" b="47791"/>
          <a:stretch>
            <a:fillRect/>
          </a:stretch>
        </p:blipFill>
        <p:spPr bwMode="auto">
          <a:xfrm>
            <a:off x="1806575" y="68263"/>
            <a:ext cx="629285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D:\【2013-07】培训资料\我的酷盘\【康佳资料】\【2】周报、作业和笔记\【0】各文档模板\用创新赢得尊严-白色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6135688"/>
            <a:ext cx="2343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12"/>
          <p:cNvGrpSpPr>
            <a:grpSpLocks/>
          </p:cNvGrpSpPr>
          <p:nvPr userDrawn="1"/>
        </p:nvGrpSpPr>
        <p:grpSpPr bwMode="auto">
          <a:xfrm>
            <a:off x="1855788" y="93663"/>
            <a:ext cx="6121400" cy="1084262"/>
            <a:chOff x="1341286" y="3573016"/>
            <a:chExt cx="6912768" cy="1224136"/>
          </a:xfrm>
        </p:grpSpPr>
        <p:sp>
          <p:nvSpPr>
            <p:cNvPr id="9" name="圆角矩形 8"/>
            <p:cNvSpPr/>
            <p:nvPr/>
          </p:nvSpPr>
          <p:spPr>
            <a:xfrm>
              <a:off x="1341286" y="3573016"/>
              <a:ext cx="6912768" cy="1224136"/>
            </a:xfrm>
            <a:prstGeom prst="round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10" name="Picture 4" descr="C:\Documents and Settings\Administrator\桌面\椭圆透明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26" t="53629" r="16902"/>
            <a:stretch/>
          </p:blipFill>
          <p:spPr bwMode="auto">
            <a:xfrm>
              <a:off x="1406770" y="3643186"/>
              <a:ext cx="6774180" cy="726306"/>
            </a:xfrm>
            <a:prstGeom prst="roundRect">
              <a:avLst>
                <a:gd name="adj" fmla="val 199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D:\【2013-07】培训资料\我的酷盘\【康佳资料】\【2】周报、作业和笔记\【0】各文档模板\康佳LOGO-改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4834" y="3787310"/>
              <a:ext cx="6120680" cy="795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42950" y="2492896"/>
            <a:ext cx="8420100" cy="1251570"/>
          </a:xfrm>
        </p:spPr>
        <p:txBody>
          <a:bodyPr/>
          <a:lstStyle>
            <a:lvl1pPr algn="ctr">
              <a:defRPr sz="4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16474"/>
            <a:ext cx="6934200" cy="504056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165850"/>
            <a:ext cx="2311400" cy="47625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fld id="{05E4E85B-258A-4A08-ABBB-386BA1A82D8F}" type="datetime1">
              <a:rPr lang="zh-CN" altLang="en-US"/>
              <a:pPr>
                <a:defRPr/>
              </a:pPr>
              <a:t>2013/10/18</a:t>
            </a:fld>
            <a:endParaRPr lang="en-US" altLang="zh-CN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165850"/>
            <a:ext cx="3136900" cy="47625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165850"/>
            <a:ext cx="2311400" cy="47625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fld id="{D66282B3-9A47-4D11-BD50-78C78B4FA4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9862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50" y="-99392"/>
            <a:ext cx="8915400" cy="92233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CFFB953F-CDF8-41B8-8269-4E1285DC0007}" type="datetime1">
              <a:rPr lang="zh-CN" altLang="en-US"/>
              <a:pPr>
                <a:defRPr/>
              </a:pPr>
              <a:t>2013/10/18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1">
                <a:latin typeface="Lucida Sans" pitchFamily="34" charset="0"/>
              </a:defRPr>
            </a:lvl1pPr>
          </a:lstStyle>
          <a:p>
            <a:pPr>
              <a:defRPr/>
            </a:pPr>
            <a:fld id="{FF0C900E-DE32-45E1-B4B3-C39002EAE4B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6824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121352" y="980728"/>
            <a:ext cx="1289348" cy="5145435"/>
          </a:xfrm>
        </p:spPr>
        <p:txBody>
          <a:bodyPr vert="eaVert"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5300" y="980728"/>
            <a:ext cx="7338020" cy="5145435"/>
          </a:xfrm>
        </p:spPr>
        <p:txBody>
          <a:bodyPr vert="eaVert"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fld id="{6C4B0334-4801-4E79-9B8B-BC0E33092E0A}" type="datetime1">
              <a:rPr lang="zh-CN" altLang="en-US"/>
              <a:pPr>
                <a:defRPr/>
              </a:pPr>
              <a:t>2013/10/18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1">
                <a:latin typeface="Lucida Sans" pitchFamily="34" charset="0"/>
              </a:defRPr>
            </a:lvl1pPr>
          </a:lstStyle>
          <a:p>
            <a:pPr>
              <a:defRPr/>
            </a:pPr>
            <a:fld id="{CF6938A3-B111-41C7-8C66-0F4982BE3C5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69186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CC520-5354-4C7E-A3D1-20FB0D0913E8}" type="datetime1">
              <a:rPr lang="zh-CN" altLang="en-US"/>
              <a:pPr>
                <a:defRPr/>
              </a:pPr>
              <a:t>2013/10/18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FBF75-7835-4C0E-B4E8-269C5AFBD2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557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15A8D-BD9E-4AEF-8BD8-790DFBDE24C6}" type="datetime1">
              <a:rPr lang="zh-CN" altLang="en-US"/>
              <a:pPr>
                <a:defRPr/>
              </a:pPr>
              <a:t>2013/10/18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D95E9-4530-4FA6-81B0-D2CE4F49AA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451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53504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E28CA-4457-4591-A452-AC5769BFDDC7}" type="datetime1">
              <a:rPr lang="zh-CN" altLang="en-US"/>
              <a:pPr>
                <a:defRPr/>
              </a:pPr>
              <a:t>2013/10/18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31921-B08D-47E3-B91B-CE00587D5E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525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98846-0411-4E8B-81F1-D1C1A9BCF81B}" type="datetime1">
              <a:rPr lang="zh-CN" altLang="en-US"/>
              <a:pPr>
                <a:defRPr/>
              </a:pPr>
              <a:t>2013/10/18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71506-276E-432E-B625-BA867D58AA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361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ADD97-AB5D-4E5C-AC92-8CE445684267}" type="datetime1">
              <a:rPr lang="zh-CN" altLang="en-US"/>
              <a:pPr>
                <a:defRPr/>
              </a:pPr>
              <a:t>2013/10/18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34B71-E95C-4AEB-B09C-4D4DBF2F68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994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47B5D-538F-43CB-BE96-5AFAE2F03F7F}" type="datetime1">
              <a:rPr lang="zh-CN" altLang="en-US"/>
              <a:pPr>
                <a:defRPr/>
              </a:pPr>
              <a:t>2013/10/18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DBA61-044C-4A62-9A1F-F2958E8A33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252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4BB4D-98AA-48D7-98D6-4213E2BEE429}" type="datetime1">
              <a:rPr lang="zh-CN" altLang="en-US"/>
              <a:pPr>
                <a:defRPr/>
              </a:pPr>
              <a:t>2013/10/18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11A9B-1A0F-4583-9278-56DB52619B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018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50" y="-99392"/>
            <a:ext cx="8915400" cy="92233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3362D38B-3647-436C-A2AD-F1FE81289E66}" type="datetime1">
              <a:rPr lang="zh-CN" altLang="en-US"/>
              <a:pPr>
                <a:defRPr/>
              </a:pPr>
              <a:t>2013/10/18</a:t>
            </a:fld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1">
                <a:latin typeface="Lucida Sans" pitchFamily="34" charset="0"/>
              </a:defRPr>
            </a:lvl1pPr>
          </a:lstStyle>
          <a:p>
            <a:pPr>
              <a:defRPr/>
            </a:pPr>
            <a:fld id="{1A842D3A-A86B-4371-99A1-724B7417FA5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69792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E554A-46BF-41D2-9FF8-E4027468A1F1}" type="datetime1">
              <a:rPr lang="zh-CN" altLang="en-US"/>
              <a:pPr>
                <a:defRPr/>
              </a:pPr>
              <a:t>2013/10/18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24113-4724-403F-BF48-74C308F5E0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38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6451F-CA10-4A5F-9F8E-2335F10786D9}" type="datetime1">
              <a:rPr lang="zh-CN" altLang="en-US"/>
              <a:pPr>
                <a:defRPr/>
              </a:pPr>
              <a:t>2013/10/18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FFFDD-12E4-4696-A580-4EFCB35EC0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201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101EC-8A16-4ADD-8FF8-53662F96E8BC}" type="datetime1">
              <a:rPr lang="zh-CN" altLang="en-US"/>
              <a:pPr>
                <a:defRPr/>
              </a:pPr>
              <a:t>2013/10/18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03FC3-561E-4929-B9DA-2E3E213FA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69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lang="zh-CN" altLang="en-US" sz="2000" b="1" kern="1200" dirty="0" smtClean="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752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50" y="-99392"/>
            <a:ext cx="8915400" cy="922338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5300" y="1124744"/>
            <a:ext cx="4381500" cy="5001419"/>
          </a:xfr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9200" y="1124744"/>
            <a:ext cx="4381500" cy="5001419"/>
          </a:xfr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7480ED5F-47ED-437A-9A6D-E5645BB7BF96}" type="datetime1">
              <a:rPr lang="zh-CN" altLang="en-US"/>
              <a:pPr>
                <a:defRPr/>
              </a:pPr>
              <a:t>2013/10/18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1">
                <a:latin typeface="Lucida Sans" pitchFamily="34" charset="0"/>
              </a:defRPr>
            </a:lvl1pPr>
          </a:lstStyle>
          <a:p>
            <a:pPr>
              <a:defRPr/>
            </a:pPr>
            <a:fld id="{B6ED59B1-907B-41B8-936E-D0A15E0B0C5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37029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980728"/>
            <a:ext cx="437673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0" y="1620490"/>
            <a:ext cx="4376738" cy="4472806"/>
          </a:xfrm>
        </p:spPr>
        <p:txBody>
          <a:bodyPr/>
          <a:lstStyle>
            <a:lvl1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375" y="980728"/>
            <a:ext cx="437832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375" y="1620490"/>
            <a:ext cx="4378325" cy="4472806"/>
          </a:xfrm>
        </p:spPr>
        <p:txBody>
          <a:bodyPr/>
          <a:lstStyle>
            <a:lvl1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56456" y="-99392"/>
            <a:ext cx="8915400" cy="922337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fld id="{A9A57CBF-112D-4675-9807-4A347E9BC60A}" type="datetime1">
              <a:rPr lang="zh-CN" altLang="en-US"/>
              <a:pPr>
                <a:defRPr/>
              </a:pPr>
              <a:t>2013/10/18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1">
                <a:latin typeface="Lucida Sans" pitchFamily="34" charset="0"/>
              </a:defRPr>
            </a:lvl1pPr>
          </a:lstStyle>
          <a:p>
            <a:pPr>
              <a:defRPr/>
            </a:pPr>
            <a:fld id="{92F2DC1C-AE9D-4801-9BB5-838A1D37C16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6039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50" y="-99392"/>
            <a:ext cx="8915400" cy="922338"/>
          </a:xfr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fld id="{081508E8-E643-4A07-B840-5C0E963C6C39}" type="datetime1">
              <a:rPr lang="zh-CN" altLang="en-US"/>
              <a:pPr>
                <a:defRPr/>
              </a:pPr>
              <a:t>2013/10/18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1">
                <a:latin typeface="Lucida Sans" pitchFamily="34" charset="0"/>
              </a:defRPr>
            </a:lvl1pPr>
          </a:lstStyle>
          <a:p>
            <a:pPr>
              <a:defRPr/>
            </a:pPr>
            <a:fld id="{5B40CB32-3020-447F-A558-CA2A2C98CFA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64190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CD933C25-8A8D-439D-940F-E2A7408672AF}" type="datetime1">
              <a:rPr lang="zh-CN" altLang="en-US"/>
              <a:pPr>
                <a:defRPr/>
              </a:pPr>
              <a:t>2013/10/18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1">
                <a:latin typeface="Lucida Sans" pitchFamily="34" charset="0"/>
              </a:defRPr>
            </a:lvl1pPr>
          </a:lstStyle>
          <a:p>
            <a:pPr>
              <a:defRPr/>
            </a:pPr>
            <a:fld id="{FFA15874-DB3F-4DC9-8DC9-1DC602431EA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0375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 userDrawn="1"/>
        </p:nvSpPr>
        <p:spPr bwMode="auto">
          <a:xfrm>
            <a:off x="57150" y="-100013"/>
            <a:ext cx="89154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黑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黑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黑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黑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黑体" pitchFamily="2" charset="-122"/>
              </a:defRPr>
            </a:lvl9pPr>
          </a:lstStyle>
          <a:p>
            <a:pPr>
              <a:defRPr/>
            </a:pPr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1030412"/>
            <a:ext cx="3259138" cy="814412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3500" y="980728"/>
            <a:ext cx="5537200" cy="5145435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" y="1988840"/>
            <a:ext cx="3259138" cy="413732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fld id="{FF9A3236-F943-47B7-83AD-D12772CB225E}" type="datetime1">
              <a:rPr lang="zh-CN" altLang="en-US"/>
              <a:pPr>
                <a:defRPr/>
              </a:pPr>
              <a:t>2013/10/18</a:t>
            </a:fld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1">
                <a:latin typeface="Lucida Sans" pitchFamily="34" charset="0"/>
              </a:defRPr>
            </a:lvl1pPr>
          </a:lstStyle>
          <a:p>
            <a:pPr>
              <a:defRPr/>
            </a:pPr>
            <a:fld id="{F04A9CC5-D1B0-4B29-8D64-AB6E7624E55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6353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513" y="5297760"/>
            <a:ext cx="59436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513" y="110993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513" y="5864498"/>
            <a:ext cx="59436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66113" y="6265863"/>
            <a:ext cx="1590675" cy="476250"/>
          </a:xfrm>
        </p:spPr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1">
                <a:latin typeface="Lucida Sans" pitchFamily="34" charset="0"/>
              </a:defRPr>
            </a:lvl1pPr>
          </a:lstStyle>
          <a:p>
            <a:pPr>
              <a:defRPr/>
            </a:pPr>
            <a:fld id="{D212BCD7-5A6D-408C-84CF-C3C5ACB812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02459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-15875" y="765175"/>
            <a:ext cx="9921875" cy="60928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单圆角矩形 9"/>
          <p:cNvSpPr/>
          <p:nvPr userDrawn="1"/>
        </p:nvSpPr>
        <p:spPr>
          <a:xfrm rot="10800000" flipH="1">
            <a:off x="0" y="765175"/>
            <a:ext cx="9906000" cy="6092825"/>
          </a:xfrm>
          <a:prstGeom prst="round1Rect">
            <a:avLst>
              <a:gd name="adj" fmla="val 886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" y="-26988"/>
            <a:ext cx="89154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196975"/>
            <a:ext cx="89154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5388" y="6265863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1">
                <a:solidFill>
                  <a:srgbClr val="000000"/>
                </a:solidFill>
                <a:latin typeface="Lucida Sans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213A0DB-263F-408D-A099-ED47A17BF93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pic>
        <p:nvPicPr>
          <p:cNvPr id="1032" name="Picture 8" descr="3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" t="35547" r="15015" b="47791"/>
          <a:stretch>
            <a:fillRect/>
          </a:stretch>
        </p:blipFill>
        <p:spPr bwMode="auto">
          <a:xfrm>
            <a:off x="6392863" y="115888"/>
            <a:ext cx="32972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9921875" cy="76517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Picture 4" descr="C:\Documents and Settings\Administrator\桌面\椭圆透明.png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6" t="53629" r="16902"/>
          <a:stretch/>
        </p:blipFill>
        <p:spPr bwMode="auto">
          <a:xfrm>
            <a:off x="-15876" y="0"/>
            <a:ext cx="9921875" cy="504056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5" descr="D:\【2013-07】培训资料\我的酷盘\【康佳资料】\【2】周报、作业和笔记\【0】各文档模板\用创新赢得尊严-白色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71438"/>
            <a:ext cx="2343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微软雅黑" pitchFamily="34" charset="-122"/>
          <a:ea typeface="微软雅黑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2800" b="1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28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2400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2000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2000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-15875" y="0"/>
            <a:ext cx="992187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单圆角矩形 6"/>
          <p:cNvSpPr/>
          <p:nvPr userDrawn="1"/>
        </p:nvSpPr>
        <p:spPr>
          <a:xfrm flipH="1">
            <a:off x="0" y="0"/>
            <a:ext cx="9906000" cy="6092825"/>
          </a:xfrm>
          <a:prstGeom prst="round1Rect">
            <a:avLst>
              <a:gd name="adj" fmla="val 773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95300" y="1412875"/>
            <a:ext cx="89154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1BA6C018-B35E-4BAF-8BB6-D351FDEBDAEC}" type="datetime1">
              <a:rPr lang="zh-CN" altLang="en-US"/>
              <a:pPr>
                <a:defRPr/>
              </a:pPr>
              <a:t>2013/10/18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9037901C-0E5E-4369-B217-BFB2C21989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-15875" y="6092825"/>
            <a:ext cx="9921875" cy="7651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8" name="Picture 8" descr="3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" t="35547" r="15015" b="47791"/>
          <a:stretch>
            <a:fillRect/>
          </a:stretch>
        </p:blipFill>
        <p:spPr bwMode="auto">
          <a:xfrm>
            <a:off x="3540125" y="6270625"/>
            <a:ext cx="280828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0" descr="D:\【2013-07】培训资料\我的酷盘\【康佳资料】\【2】周报、作业和笔记\【0】各文档模板\用创新赢得尊严-改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3" y="0"/>
            <a:ext cx="273685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5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aike.baidu.com/view/5346403.htm" TargetMode="External"/><Relationship Id="rId2" Type="http://schemas.openxmlformats.org/officeDocument/2006/relationships/hyperlink" Target="http://baike.baidu.com/view/18583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aike.baidu.com/view/1292627.htm" TargetMode="External"/><Relationship Id="rId4" Type="http://schemas.openxmlformats.org/officeDocument/2006/relationships/hyperlink" Target="http://baike.baidu.com/view/300881.ht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/index.php?title=SO-DIMM&amp;action=edit&amp;redlink=1" TargetMode="External"/><Relationship Id="rId2" Type="http://schemas.openxmlformats.org/officeDocument/2006/relationships/hyperlink" Target="http://zh.wikipedia.org/wiki/DIMM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hyperlink" Target="http://zh.wikipedia.org/w/index.php?title=MicroDIMM&amp;action=edit&amp;redlink=1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5.png"/><Relationship Id="rId7" Type="http://schemas.openxmlformats.org/officeDocument/2006/relationships/slide" Target="slide3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7.xml"/><Relationship Id="rId5" Type="http://schemas.openxmlformats.org/officeDocument/2006/relationships/slide" Target="slide3.xml"/><Relationship Id="rId4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baike.baidu.com/view/194419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/index.php?title=Ns&amp;action=edit&amp;redlink=1" TargetMode="External"/><Relationship Id="rId2" Type="http://schemas.openxmlformats.org/officeDocument/2006/relationships/hyperlink" Target="http://zh.wikipedia.org/wiki/MHz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zh.wikipedia.org/wiki/MB" TargetMode="External"/><Relationship Id="rId4" Type="http://schemas.openxmlformats.org/officeDocument/2006/relationships/hyperlink" Target="http://zh.wikipedia.org/w/index.php?title=Million&amp;action=edit&amp;redlink=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742950" y="2492375"/>
            <a:ext cx="8420100" cy="1252538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第三次知识点收集</a:t>
            </a:r>
            <a:endParaRPr lang="zh-CN" altLang="en-US" dirty="0"/>
          </a:p>
        </p:txBody>
      </p:sp>
      <p:sp>
        <p:nvSpPr>
          <p:cNvPr id="15363" name="副标题 5"/>
          <p:cNvSpPr>
            <a:spLocks noGrp="1"/>
          </p:cNvSpPr>
          <p:nvPr>
            <p:ph type="subTitle" idx="1"/>
          </p:nvPr>
        </p:nvSpPr>
        <p:spPr>
          <a:xfrm>
            <a:off x="1485900" y="3816350"/>
            <a:ext cx="6934200" cy="504825"/>
          </a:xfrm>
        </p:spPr>
        <p:txBody>
          <a:bodyPr/>
          <a:lstStyle/>
          <a:p>
            <a:r>
              <a:rPr lang="zh-CN" altLang="en-US" dirty="0" smtClean="0"/>
              <a:t>产品三部</a:t>
            </a:r>
            <a:endParaRPr lang="en-US" altLang="zh-CN" dirty="0" smtClean="0"/>
          </a:p>
          <a:p>
            <a:r>
              <a:rPr lang="zh-CN" altLang="en-US" dirty="0" smtClean="0"/>
              <a:t>莫敦悦  黄进  林晓州</a:t>
            </a:r>
            <a:endParaRPr lang="en-US" altLang="zh-CN" dirty="0" smtClean="0"/>
          </a:p>
          <a:p>
            <a:r>
              <a:rPr lang="en-US" altLang="zh-CN" dirty="0" smtClean="0"/>
              <a:t>2013-09-09</a:t>
            </a:r>
            <a:endParaRPr lang="zh-CN" altLang="en-US" dirty="0" smtClean="0"/>
          </a:p>
        </p:txBody>
      </p:sp>
      <p:grpSp>
        <p:nvGrpSpPr>
          <p:cNvPr id="15364" name="组合 12"/>
          <p:cNvGrpSpPr>
            <a:grpSpLocks/>
          </p:cNvGrpSpPr>
          <p:nvPr/>
        </p:nvGrpSpPr>
        <p:grpSpPr bwMode="auto">
          <a:xfrm>
            <a:off x="1855788" y="115888"/>
            <a:ext cx="6121400" cy="1084262"/>
            <a:chOff x="1341286" y="3573016"/>
            <a:chExt cx="6912768" cy="1224136"/>
          </a:xfrm>
        </p:grpSpPr>
        <p:sp>
          <p:nvSpPr>
            <p:cNvPr id="6" name="圆角矩形 5"/>
            <p:cNvSpPr/>
            <p:nvPr/>
          </p:nvSpPr>
          <p:spPr>
            <a:xfrm>
              <a:off x="1341286" y="3573016"/>
              <a:ext cx="6912768" cy="1224136"/>
            </a:xfrm>
            <a:prstGeom prst="round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7" name="Picture 4" descr="C:\Documents and Settings\Administrator\桌面\椭圆透明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26" t="53629" r="16902"/>
            <a:stretch/>
          </p:blipFill>
          <p:spPr bwMode="auto">
            <a:xfrm>
              <a:off x="1406770" y="3643186"/>
              <a:ext cx="6774180" cy="726306"/>
            </a:xfrm>
            <a:prstGeom prst="roundRect">
              <a:avLst>
                <a:gd name="adj" fmla="val 199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9" name="Picture 2" descr="D:\【2013-07】培训资料\我的酷盘\【康佳资料】\【2】周报、作业和笔记\【0】各文档模板\康佳LOGO-改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4834" y="3787310"/>
              <a:ext cx="6120680" cy="795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它属于</a:t>
            </a:r>
            <a:r>
              <a:rPr lang="en-US" altLang="zh-CN" dirty="0" smtClean="0"/>
              <a:t>SDRAM</a:t>
            </a:r>
            <a:r>
              <a:rPr lang="zh-CN" altLang="en-US" dirty="0" smtClean="0"/>
              <a:t>家族的内存产品，提供了相较于</a:t>
            </a:r>
            <a:r>
              <a:rPr lang="en-US" altLang="zh-CN" dirty="0" smtClean="0"/>
              <a:t>DDR2 SDRAM</a:t>
            </a:r>
            <a:r>
              <a:rPr lang="zh-CN" altLang="en-US" dirty="0" smtClean="0"/>
              <a:t>更高的运行效能与更低的电压，是</a:t>
            </a:r>
            <a:r>
              <a:rPr lang="en-US" altLang="zh-CN" dirty="0" smtClean="0"/>
              <a:t>DDR2 SDRAM</a:t>
            </a:r>
            <a:r>
              <a:rPr lang="zh-CN" altLang="en-US" dirty="0" smtClean="0"/>
              <a:t>（四倍速率同步动态随机存储器）的后继者（增加至八倍），也</a:t>
            </a:r>
            <a:r>
              <a:rPr lang="zh-CN" altLang="en-US" smtClean="0"/>
              <a:t>是现在流行的存储产品。</a:t>
            </a:r>
            <a:endParaRPr lang="en-US" altLang="zh-CN" dirty="0" smtClean="0"/>
          </a:p>
          <a:p>
            <a:r>
              <a:rPr lang="en-US" altLang="zh-CN" dirty="0" smtClean="0"/>
              <a:t>DDR3</a:t>
            </a:r>
            <a:r>
              <a:rPr lang="en-US" altLang="zh-CN" dirty="0" smtClean="0">
                <a:hlinkClick r:id="rId2" action="ppaction://hlinkfile"/>
              </a:rPr>
              <a:t>SDRAM</a:t>
            </a:r>
            <a:r>
              <a:rPr lang="zh-CN" altLang="en-US" dirty="0" smtClean="0"/>
              <a:t>为了更省电、</a:t>
            </a:r>
            <a:r>
              <a:rPr lang="zh-CN" altLang="en-US" dirty="0" smtClean="0">
                <a:hlinkClick r:id="rId3" action="ppaction://hlinkfile"/>
              </a:rPr>
              <a:t>传输效率</a:t>
            </a:r>
            <a:r>
              <a:rPr lang="zh-CN" altLang="en-US" dirty="0" smtClean="0"/>
              <a:t>更快，使用了</a:t>
            </a:r>
            <a:r>
              <a:rPr lang="en-US" altLang="zh-CN" dirty="0" smtClean="0"/>
              <a:t>SSTL 15</a:t>
            </a:r>
            <a:r>
              <a:rPr lang="zh-CN" altLang="en-US" dirty="0" smtClean="0"/>
              <a:t>的</a:t>
            </a:r>
            <a:r>
              <a:rPr lang="en-US" altLang="zh-CN" dirty="0" smtClean="0"/>
              <a:t>I/O</a:t>
            </a:r>
            <a:r>
              <a:rPr lang="zh-CN" altLang="en-US" dirty="0" smtClean="0"/>
              <a:t>接口，运作</a:t>
            </a:r>
            <a:r>
              <a:rPr lang="en-US" altLang="zh-CN" dirty="0" smtClean="0">
                <a:hlinkClick r:id="rId4" action="ppaction://hlinkfile"/>
              </a:rPr>
              <a:t>I/O</a:t>
            </a:r>
            <a:r>
              <a:rPr lang="zh-CN" altLang="en-US" dirty="0" smtClean="0"/>
              <a:t>电压是</a:t>
            </a:r>
            <a:r>
              <a:rPr lang="en-US" altLang="zh-CN" dirty="0" smtClean="0"/>
              <a:t>1.5V</a:t>
            </a:r>
            <a:r>
              <a:rPr lang="zh-CN" altLang="en-US" dirty="0" smtClean="0"/>
              <a:t>，采用</a:t>
            </a:r>
            <a:r>
              <a:rPr lang="en-US" altLang="zh-CN" dirty="0" smtClean="0"/>
              <a:t>CSP</a:t>
            </a:r>
            <a:r>
              <a:rPr lang="zh-CN" altLang="en-US" dirty="0" smtClean="0"/>
              <a:t>、</a:t>
            </a:r>
            <a:r>
              <a:rPr lang="en-US" altLang="zh-CN" dirty="0" smtClean="0">
                <a:hlinkClick r:id="rId5" action="ppaction://hlinkfile"/>
              </a:rPr>
              <a:t>FBGA</a:t>
            </a:r>
            <a:r>
              <a:rPr lang="zh-CN" altLang="en-US" dirty="0" smtClean="0">
                <a:hlinkClick r:id="rId5" action="ppaction://hlinkfile"/>
              </a:rPr>
              <a:t>封装</a:t>
            </a:r>
            <a:r>
              <a:rPr lang="zh-CN" altLang="en-US" dirty="0" smtClean="0"/>
              <a:t>方式包装，除了延续</a:t>
            </a:r>
            <a:r>
              <a:rPr lang="en-US" altLang="zh-CN" dirty="0" smtClean="0"/>
              <a:t>DDR2</a:t>
            </a:r>
            <a:r>
              <a:rPr lang="en-US" altLang="zh-CN" dirty="0" smtClean="0">
                <a:hlinkClick r:id="rId2" action="ppaction://hlinkfile"/>
              </a:rPr>
              <a:t>SDRAM</a:t>
            </a:r>
            <a:r>
              <a:rPr lang="zh-CN" altLang="en-US" dirty="0" smtClean="0"/>
              <a:t>的</a:t>
            </a:r>
            <a:r>
              <a:rPr lang="en-US" altLang="zh-CN" dirty="0" smtClean="0"/>
              <a:t>ODT</a:t>
            </a:r>
            <a:r>
              <a:rPr lang="zh-CN" altLang="en-US" dirty="0" smtClean="0"/>
              <a:t>、</a:t>
            </a:r>
            <a:r>
              <a:rPr lang="en-US" altLang="zh-CN" dirty="0" smtClean="0"/>
              <a:t>OCD</a:t>
            </a:r>
            <a:r>
              <a:rPr lang="zh-CN" altLang="en-US" dirty="0" smtClean="0"/>
              <a:t>、</a:t>
            </a:r>
            <a:r>
              <a:rPr lang="en-US" altLang="zh-CN" dirty="0" smtClean="0"/>
              <a:t>Posted CAS</a:t>
            </a:r>
            <a:r>
              <a:rPr lang="zh-CN" altLang="en-US" dirty="0" smtClean="0"/>
              <a:t>、</a:t>
            </a:r>
            <a:r>
              <a:rPr lang="en-US" altLang="zh-CN" dirty="0" smtClean="0"/>
              <a:t>AL</a:t>
            </a:r>
            <a:r>
              <a:rPr lang="zh-CN" altLang="en-US" dirty="0" smtClean="0"/>
              <a:t>控制方式外，另外新增了更为精进的</a:t>
            </a:r>
            <a:r>
              <a:rPr lang="en-US" altLang="zh-CN" dirty="0" smtClean="0"/>
              <a:t>CWD</a:t>
            </a:r>
            <a:r>
              <a:rPr lang="zh-CN" altLang="en-US" dirty="0" smtClean="0"/>
              <a:t>、</a:t>
            </a:r>
            <a:r>
              <a:rPr lang="en-US" altLang="zh-CN" dirty="0" smtClean="0"/>
              <a:t>Reset</a:t>
            </a:r>
            <a:r>
              <a:rPr lang="zh-CN" altLang="en-US" dirty="0" smtClean="0"/>
              <a:t>、</a:t>
            </a:r>
            <a:r>
              <a:rPr lang="en-US" altLang="zh-CN" dirty="0" smtClean="0"/>
              <a:t>ZQ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SRT</a:t>
            </a:r>
            <a:r>
              <a:rPr lang="zh-CN" altLang="en-US" dirty="0" smtClean="0"/>
              <a:t>、</a:t>
            </a:r>
            <a:r>
              <a:rPr lang="en-US" altLang="zh-CN" dirty="0" smtClean="0"/>
              <a:t>RASR</a:t>
            </a:r>
            <a:r>
              <a:rPr lang="zh-CN" altLang="en-US" dirty="0" smtClean="0"/>
              <a:t>功能。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7. </a:t>
            </a:r>
            <a:r>
              <a:rPr altLang="zh-CN" dirty="0" smtClean="0"/>
              <a:t>DDR3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483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407935"/>
              </p:ext>
            </p:extLst>
          </p:nvPr>
        </p:nvGraphicFramePr>
        <p:xfrm>
          <a:off x="495300" y="1524000"/>
          <a:ext cx="89154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971800"/>
                <a:gridCol w="2971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DDR2</a:t>
                      </a:r>
                      <a:endParaRPr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DDR3</a:t>
                      </a:r>
                      <a:endParaRPr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突发长度</a:t>
                      </a:r>
                      <a:endParaRPr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4Bit</a:t>
                      </a:r>
                      <a:endParaRPr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8Bit</a:t>
                      </a:r>
                      <a:endParaRPr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寻址时序（延迟周期）</a:t>
                      </a:r>
                      <a:endParaRPr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2~5</a:t>
                      </a:r>
                      <a:endParaRPr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5~11</a:t>
                      </a:r>
                      <a:endParaRPr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功耗（电压）</a:t>
                      </a:r>
                      <a:endParaRPr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1.8V</a:t>
                      </a:r>
                      <a:endParaRPr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1.5V</a:t>
                      </a:r>
                      <a:endParaRPr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8. </a:t>
            </a:r>
            <a:r>
              <a:rPr altLang="zh-CN" dirty="0" smtClean="0"/>
              <a:t>DDR3</a:t>
            </a:r>
            <a:r>
              <a:rPr lang="zh-CN" altLang="en-US" dirty="0" smtClean="0"/>
              <a:t>与</a:t>
            </a:r>
            <a:r>
              <a:rPr altLang="zh-CN" dirty="0" smtClean="0"/>
              <a:t>DDR2</a:t>
            </a:r>
            <a:r>
              <a:rPr lang="zh-CN" altLang="en-US" dirty="0" smtClean="0"/>
              <a:t>比较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0512" y="3861048"/>
            <a:ext cx="8899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+mj-ea"/>
                <a:ea typeface="+mj-ea"/>
              </a:rPr>
              <a:t>DDR3</a:t>
            </a:r>
            <a:r>
              <a:rPr lang="zh-CN" altLang="en-US" sz="2400" dirty="0" smtClean="0">
                <a:latin typeface="+mj-ea"/>
                <a:ea typeface="+mj-ea"/>
              </a:rPr>
              <a:t>多增添的功能：</a:t>
            </a:r>
            <a:endParaRPr lang="en-US" altLang="zh-CN" sz="2400" dirty="0" smtClean="0">
              <a:latin typeface="+mj-ea"/>
              <a:ea typeface="+mj-ea"/>
            </a:endParaRPr>
          </a:p>
          <a:p>
            <a:r>
              <a:rPr lang="zh-CN" altLang="en-US" sz="2400" dirty="0" smtClean="0">
                <a:latin typeface="+mj-ea"/>
                <a:ea typeface="+mj-ea"/>
              </a:rPr>
              <a:t>①重置功能：节约电力。</a:t>
            </a:r>
            <a:endParaRPr lang="en-US" altLang="zh-CN" sz="2400" dirty="0" smtClean="0">
              <a:latin typeface="+mj-ea"/>
              <a:ea typeface="+mj-ea"/>
            </a:endParaRPr>
          </a:p>
          <a:p>
            <a:r>
              <a:rPr lang="zh-CN" altLang="en-US" sz="2400" dirty="0" smtClean="0">
                <a:latin typeface="+mj-ea"/>
                <a:ea typeface="+mj-ea"/>
              </a:rPr>
              <a:t>②校准功能：对导通电阻和</a:t>
            </a:r>
            <a:r>
              <a:rPr lang="en-US" altLang="zh-CN" sz="2400" dirty="0" smtClean="0">
                <a:latin typeface="+mj-ea"/>
                <a:ea typeface="+mj-ea"/>
              </a:rPr>
              <a:t>ODT</a:t>
            </a:r>
            <a:r>
              <a:rPr lang="zh-CN" altLang="en-US" sz="2400" dirty="0" smtClean="0">
                <a:latin typeface="+mj-ea"/>
                <a:ea typeface="+mj-ea"/>
              </a:rPr>
              <a:t>电阻进行重新校准。</a:t>
            </a:r>
            <a:endParaRPr lang="en-US" altLang="zh-CN" sz="2400" dirty="0" smtClean="0">
              <a:latin typeface="+mj-ea"/>
              <a:ea typeface="+mj-ea"/>
            </a:endParaRPr>
          </a:p>
          <a:p>
            <a:r>
              <a:rPr lang="zh-CN" altLang="en-US" sz="2400" dirty="0" smtClean="0">
                <a:latin typeface="+mj-ea"/>
                <a:ea typeface="+mj-ea"/>
              </a:rPr>
              <a:t>③参考电压分成两个：提高系统数据总线的信噪等级。</a:t>
            </a:r>
            <a:endParaRPr lang="en-US" altLang="zh-CN" sz="2400" dirty="0" smtClean="0">
              <a:latin typeface="+mj-ea"/>
              <a:ea typeface="+mj-ea"/>
            </a:endParaRPr>
          </a:p>
          <a:p>
            <a:r>
              <a:rPr lang="zh-CN" altLang="en-US" sz="2400" dirty="0" smtClean="0">
                <a:latin typeface="+mj-ea"/>
                <a:ea typeface="+mj-ea"/>
              </a:rPr>
              <a:t>④点对点连接：地减轻了地址</a:t>
            </a:r>
            <a:r>
              <a:rPr lang="en-US" altLang="zh-CN" sz="2400" dirty="0" smtClean="0">
                <a:latin typeface="+mj-ea"/>
                <a:ea typeface="+mj-ea"/>
              </a:rPr>
              <a:t>/</a:t>
            </a:r>
            <a:r>
              <a:rPr lang="zh-CN" altLang="en-US" sz="2400" dirty="0" smtClean="0">
                <a:latin typeface="+mj-ea"/>
                <a:ea typeface="+mj-ea"/>
              </a:rPr>
              <a:t>命令</a:t>
            </a:r>
            <a:r>
              <a:rPr lang="en-US" altLang="zh-CN" sz="2400" dirty="0" smtClean="0">
                <a:latin typeface="+mj-ea"/>
                <a:ea typeface="+mj-ea"/>
              </a:rPr>
              <a:t>/</a:t>
            </a:r>
            <a:r>
              <a:rPr lang="zh-CN" altLang="en-US" sz="2400" dirty="0" smtClean="0">
                <a:latin typeface="+mj-ea"/>
                <a:ea typeface="+mj-ea"/>
              </a:rPr>
              <a:t>控制与数据总线的负载</a:t>
            </a:r>
            <a:endParaRPr lang="zh-CN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5464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556999"/>
              </p:ext>
            </p:extLst>
          </p:nvPr>
        </p:nvGraphicFramePr>
        <p:xfrm>
          <a:off x="488504" y="2060848"/>
          <a:ext cx="8915400" cy="3108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57300"/>
                <a:gridCol w="1123900"/>
                <a:gridCol w="990600"/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内存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总线时钟</a:t>
                      </a:r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/>
                      </a:r>
                      <a:b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</a:br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(MHz)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内存</a:t>
                      </a:r>
                      <a:r>
                        <a:rPr lang="en-US" altLang="zh-CN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l</a:t>
                      </a:r>
                      <a:r>
                        <a:rPr lang="zh-CN" alt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利用率</a:t>
                      </a:r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/>
                      </a:r>
                      <a:b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</a:br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(MHz)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预取位数</a:t>
                      </a:r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/>
                      </a:r>
                      <a:b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</a:br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(min burst)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传输速率</a:t>
                      </a:r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/>
                      </a:r>
                      <a:b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</a:br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(MT/s)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电压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  <a:hlinkClick r:id="rId2" tooltip="DIMM"/>
                        </a:rPr>
                        <a:t>DIMM</a:t>
                      </a:r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/>
                      </a:r>
                      <a:b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</a:br>
                      <a:r>
                        <a:rPr lang="zh-CN" alt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针脚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  <a:hlinkClick r:id="rId3" tooltip="SO-DIMM（页面不存在）"/>
                        </a:rPr>
                        <a:t>SO-DIMM</a:t>
                      </a:r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/>
                      </a:r>
                      <a:b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</a:br>
                      <a:r>
                        <a:rPr lang="zh-CN" alt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针脚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  <a:hlinkClick r:id="rId4" tooltip="MicroDIMM（页面不存在）"/>
                        </a:rPr>
                        <a:t>MicroDIMM</a:t>
                      </a:r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/>
                      </a:r>
                      <a:b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</a:br>
                      <a:r>
                        <a:rPr lang="zh-CN" alt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针脚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DDR 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100–200 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100–200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2n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200–400 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2.5/2.6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184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200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172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D</a:t>
                      </a:r>
                      <a:r>
                        <a:rPr lang="en-US" altLang="zh-CN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DR2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200–533 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100–266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4n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400–1066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1.8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240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200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214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DDR3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400–1066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100–266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8n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800–2133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1.5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240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204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214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9. </a:t>
            </a:r>
            <a:r>
              <a:rPr altLang="zh-CN" dirty="0" smtClean="0"/>
              <a:t>DDR</a:t>
            </a:r>
            <a:r>
              <a:rPr lang="zh-CN" altLang="en-US" dirty="0" smtClean="0"/>
              <a:t>、</a:t>
            </a:r>
            <a:r>
              <a:rPr altLang="zh-CN" dirty="0" smtClean="0"/>
              <a:t>DDR2</a:t>
            </a:r>
            <a:r>
              <a:rPr lang="zh-CN" altLang="en-US" dirty="0" smtClean="0"/>
              <a:t>、</a:t>
            </a:r>
            <a:r>
              <a:rPr altLang="zh-CN" dirty="0" smtClean="0"/>
              <a:t>DDR3</a:t>
            </a:r>
            <a:r>
              <a:rPr lang="zh-CN" altLang="en-US" dirty="0" smtClean="0"/>
              <a:t>比较</a:t>
            </a:r>
            <a:endParaRPr lang="zh-CN" altLang="en-US" dirty="0"/>
          </a:p>
        </p:txBody>
      </p:sp>
      <p:sp>
        <p:nvSpPr>
          <p:cNvPr id="5" name="虚尾箭头 4">
            <a:hlinkClick r:id="rId5" action="ppaction://hlinksldjump"/>
          </p:cNvPr>
          <p:cNvSpPr/>
          <p:nvPr/>
        </p:nvSpPr>
        <p:spPr>
          <a:xfrm rot="10800000">
            <a:off x="236538" y="5957888"/>
            <a:ext cx="401637" cy="576262"/>
          </a:xfrm>
          <a:prstGeom prst="striped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50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SDRAM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黄进 </a:t>
            </a:r>
            <a:r>
              <a:rPr dirty="0" smtClean="0"/>
              <a:t> </a:t>
            </a:r>
            <a:r>
              <a:rPr dirty="0"/>
              <a:t>收集整理</a:t>
            </a:r>
          </a:p>
        </p:txBody>
      </p:sp>
      <p:sp>
        <p:nvSpPr>
          <p:cNvPr id="6" name="虚尾箭头 5">
            <a:hlinkClick r:id="rId2" action="ppaction://hlinksldjump"/>
          </p:cNvPr>
          <p:cNvSpPr/>
          <p:nvPr/>
        </p:nvSpPr>
        <p:spPr>
          <a:xfrm rot="10800000">
            <a:off x="236538" y="5957888"/>
            <a:ext cx="401637" cy="576262"/>
          </a:xfrm>
          <a:prstGeom prst="striped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2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内存</a:t>
            </a:r>
            <a:endParaRPr lang="zh-CN" altLang="en-US" dirty="0"/>
          </a:p>
        </p:txBody>
      </p:sp>
      <p:pic>
        <p:nvPicPr>
          <p:cNvPr id="5" name="Picture 3" descr="C:\Documents and Settings\Administrator\桌面\SDR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46" y="1571612"/>
            <a:ext cx="3929089" cy="3714776"/>
          </a:xfrm>
          <a:prstGeom prst="rect">
            <a:avLst/>
          </a:prstGeom>
          <a:noFill/>
        </p:spPr>
      </p:pic>
      <p:pic>
        <p:nvPicPr>
          <p:cNvPr id="2050" name="Picture 2" descr="C:\Documents and Settings\Administrator\桌面\超声波存储器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56" y="2724170"/>
            <a:ext cx="4762501" cy="3562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396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内存</a:t>
            </a:r>
            <a:r>
              <a:rPr lang="en-US" altLang="zh-CN" dirty="0" smtClean="0"/>
              <a:t> -- </a:t>
            </a:r>
            <a:r>
              <a:rPr lang="zh-CN" altLang="en-US" dirty="0" smtClean="0"/>
              <a:t>发展史</a:t>
            </a:r>
            <a:endParaRPr lang="zh-CN" altLang="en-US" dirty="0"/>
          </a:p>
        </p:txBody>
      </p:sp>
      <p:sp>
        <p:nvSpPr>
          <p:cNvPr id="23" name="内容占位符 4"/>
          <p:cNvSpPr>
            <a:spLocks noGrp="1"/>
          </p:cNvSpPr>
          <p:nvPr>
            <p:ph idx="1"/>
          </p:nvPr>
        </p:nvSpPr>
        <p:spPr>
          <a:xfrm>
            <a:off x="838200" y="1457324"/>
            <a:ext cx="8401080" cy="4972072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混乱年代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种类繁多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容量小</a:t>
            </a:r>
            <a:endParaRPr lang="en-US" altLang="zh-CN" dirty="0" smtClean="0"/>
          </a:p>
          <a:p>
            <a:r>
              <a:rPr lang="zh-CN" altLang="en-US" dirty="0" smtClean="0"/>
              <a:t>过渡使者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一代经典</a:t>
            </a:r>
            <a:r>
              <a:rPr lang="en-US" altLang="zh-CN" dirty="0" smtClean="0"/>
              <a:t>-SDRAM</a:t>
            </a:r>
          </a:p>
          <a:p>
            <a:pPr lvl="1"/>
            <a:r>
              <a:rPr lang="zh-CN" altLang="en-US" dirty="0" smtClean="0"/>
              <a:t>曲高和寡</a:t>
            </a:r>
            <a:r>
              <a:rPr lang="en-US" altLang="zh-CN" dirty="0" smtClean="0"/>
              <a:t>-RDRAM</a:t>
            </a:r>
          </a:p>
          <a:p>
            <a:pPr lvl="1"/>
            <a:r>
              <a:rPr lang="zh-CN" altLang="en-US" dirty="0" smtClean="0"/>
              <a:t>标准化的开始</a:t>
            </a:r>
            <a:endParaRPr lang="en-US" altLang="zh-CN" dirty="0" smtClean="0"/>
          </a:p>
          <a:p>
            <a:r>
              <a:rPr lang="zh-CN" altLang="en-US" dirty="0" smtClean="0"/>
              <a:t>质的飞跃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DDR DRAM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165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内存</a:t>
            </a:r>
            <a:r>
              <a:rPr lang="en-US" altLang="zh-CN" dirty="0" smtClean="0"/>
              <a:t> -- </a:t>
            </a:r>
            <a:r>
              <a:rPr lang="zh-CN" altLang="en-US" dirty="0" smtClean="0"/>
              <a:t>类别</a:t>
            </a:r>
            <a:endParaRPr lang="zh-CN" altLang="en-US" dirty="0"/>
          </a:p>
        </p:txBody>
      </p:sp>
      <p:pic>
        <p:nvPicPr>
          <p:cNvPr id="23" name="Picture 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24464" y="856865"/>
            <a:ext cx="7015186" cy="4574137"/>
          </a:xfrm>
          <a:prstGeom prst="rect">
            <a:avLst/>
          </a:prstGeom>
          <a:noFill/>
        </p:spPr>
      </p:pic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2330996303"/>
              </p:ext>
            </p:extLst>
          </p:nvPr>
        </p:nvGraphicFramePr>
        <p:xfrm>
          <a:off x="272480" y="1227666"/>
          <a:ext cx="9289032" cy="5297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7689304" y="1203339"/>
            <a:ext cx="1715019" cy="857509"/>
            <a:chOff x="7388547" y="1277"/>
            <a:chExt cx="1715019" cy="857509"/>
          </a:xfrm>
          <a:solidFill>
            <a:srgbClr val="FF0000"/>
          </a:solidFill>
        </p:grpSpPr>
        <p:sp>
          <p:nvSpPr>
            <p:cNvPr id="7" name="圆角矩形 6"/>
            <p:cNvSpPr/>
            <p:nvPr/>
          </p:nvSpPr>
          <p:spPr>
            <a:xfrm>
              <a:off x="7388547" y="1277"/>
              <a:ext cx="1715019" cy="85750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圆角矩形 4"/>
            <p:cNvSpPr/>
            <p:nvPr/>
          </p:nvSpPr>
          <p:spPr>
            <a:xfrm>
              <a:off x="7413663" y="26393"/>
              <a:ext cx="1664787" cy="8072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900" kern="1200" dirty="0" smtClean="0">
                  <a:solidFill>
                    <a:schemeClr val="bg1"/>
                  </a:solidFill>
                  <a:latin typeface="+mj-ea"/>
                  <a:ea typeface="+mj-ea"/>
                </a:rPr>
                <a:t>SDRAM</a:t>
              </a:r>
              <a:endParaRPr lang="zh-CN" altLang="en-US" sz="1900" kern="1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988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SDRAM -- </a:t>
            </a:r>
            <a:r>
              <a:rPr lang="zh-CN" altLang="en-US" dirty="0" smtClean="0"/>
              <a:t>起源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838200" y="1457324"/>
            <a:ext cx="8401080" cy="5114948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SRAM</a:t>
            </a:r>
          </a:p>
          <a:p>
            <a:pPr lvl="1"/>
            <a:r>
              <a:rPr lang="zh-CN" altLang="en-US" dirty="0" smtClean="0"/>
              <a:t>读写速度快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价格高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体积大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用作高速缓存</a:t>
            </a:r>
            <a:endParaRPr lang="en-US" altLang="zh-CN" dirty="0" smtClean="0"/>
          </a:p>
          <a:p>
            <a:r>
              <a:rPr lang="en-US" altLang="zh-CN" dirty="0" smtClean="0"/>
              <a:t>DRAM</a:t>
            </a:r>
          </a:p>
          <a:p>
            <a:pPr lvl="1"/>
            <a:r>
              <a:rPr lang="zh-CN" altLang="en-US" dirty="0" smtClean="0"/>
              <a:t>体积小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价格低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读写速度慢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需要不断的充电</a:t>
            </a:r>
            <a:r>
              <a:rPr lang="en-US" altLang="zh-CN" dirty="0" smtClean="0"/>
              <a:t>(</a:t>
            </a:r>
            <a:r>
              <a:rPr lang="zh-CN" altLang="en-US" dirty="0" smtClean="0"/>
              <a:t>刷新</a:t>
            </a:r>
            <a:r>
              <a:rPr lang="en-US" altLang="zh-CN" dirty="0" smtClean="0"/>
              <a:t>)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07441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SDRAM -- </a:t>
            </a:r>
            <a:r>
              <a:rPr lang="zh-CN" altLang="en-US" dirty="0" smtClean="0"/>
              <a:t>概念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881034" y="1285860"/>
            <a:ext cx="8286808" cy="5357850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Synchronous dynamic random-access memory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随机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数据不是线性存储，而是自由指定地址进行数据读写</a:t>
            </a:r>
            <a:endParaRPr lang="en-US" altLang="zh-CN" dirty="0" smtClean="0"/>
          </a:p>
          <a:p>
            <a:r>
              <a:rPr lang="zh-CN" altLang="en-US" dirty="0" smtClean="0"/>
              <a:t>动态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存储阵列需要不停的刷新来保证数据不丢失</a:t>
            </a:r>
            <a:endParaRPr lang="en-US" altLang="zh-CN" dirty="0" smtClean="0"/>
          </a:p>
          <a:p>
            <a:r>
              <a:rPr lang="zh-CN" altLang="en-US" dirty="0" smtClean="0"/>
              <a:t>同步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数据传输同步</a:t>
            </a:r>
            <a:r>
              <a:rPr lang="en-US" altLang="zh-CN" dirty="0" smtClean="0"/>
              <a:t>CPU</a:t>
            </a:r>
            <a:r>
              <a:rPr lang="zh-CN" altLang="en-US" dirty="0" smtClean="0"/>
              <a:t>时钟，内部命令的发送与数据的传输都以它基准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29992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SDRAM -- </a:t>
            </a:r>
            <a:r>
              <a:rPr lang="zh-CN" altLang="en-US" dirty="0" smtClean="0"/>
              <a:t>技术特点</a:t>
            </a:r>
            <a:endParaRPr lang="zh-CN" altLang="en-US" dirty="0"/>
          </a:p>
        </p:txBody>
      </p:sp>
      <p:graphicFrame>
        <p:nvGraphicFramePr>
          <p:cNvPr id="19" name="图示 18"/>
          <p:cNvGraphicFramePr/>
          <p:nvPr>
            <p:extLst>
              <p:ext uri="{D42A27DB-BD31-4B8C-83A1-F6EECF244321}">
                <p14:modId xmlns:p14="http://schemas.microsoft.com/office/powerpoint/2010/main" val="3011282823"/>
              </p:ext>
            </p:extLst>
          </p:nvPr>
        </p:nvGraphicFramePr>
        <p:xfrm>
          <a:off x="1064568" y="1124744"/>
          <a:ext cx="763284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593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矩形 83">
            <a:hlinkClick r:id="rId2" action="ppaction://hlinksldjump"/>
          </p:cNvPr>
          <p:cNvSpPr/>
          <p:nvPr/>
        </p:nvSpPr>
        <p:spPr>
          <a:xfrm>
            <a:off x="2997200" y="5661248"/>
            <a:ext cx="4956969" cy="218763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387" name="标题 4"/>
          <p:cNvSpPr>
            <a:spLocks noGrp="1"/>
          </p:cNvSpPr>
          <p:nvPr>
            <p:ph type="title"/>
          </p:nvPr>
        </p:nvSpPr>
        <p:spPr>
          <a:xfrm>
            <a:off x="57150" y="-100013"/>
            <a:ext cx="8915400" cy="922338"/>
          </a:xfrm>
        </p:spPr>
        <p:txBody>
          <a:bodyPr/>
          <a:lstStyle/>
          <a:p>
            <a:r>
              <a:rPr lang="zh-CN" altLang="en-US" smtClean="0"/>
              <a:t>目录</a:t>
            </a:r>
          </a:p>
        </p:txBody>
      </p:sp>
      <p:grpSp>
        <p:nvGrpSpPr>
          <p:cNvPr id="16389" name="组合 8"/>
          <p:cNvGrpSpPr>
            <a:grpSpLocks/>
          </p:cNvGrpSpPr>
          <p:nvPr/>
        </p:nvGrpSpPr>
        <p:grpSpPr bwMode="auto">
          <a:xfrm>
            <a:off x="5654972" y="2206468"/>
            <a:ext cx="2897188" cy="979487"/>
            <a:chOff x="532578" y="1573067"/>
            <a:chExt cx="2897099" cy="979063"/>
          </a:xfrm>
        </p:grpSpPr>
        <p:sp>
          <p:nvSpPr>
            <p:cNvPr id="12" name="圆角矩形 11"/>
            <p:cNvSpPr/>
            <p:nvPr/>
          </p:nvSpPr>
          <p:spPr>
            <a:xfrm>
              <a:off x="532578" y="1573067"/>
              <a:ext cx="2897099" cy="966902"/>
            </a:xfrm>
            <a:prstGeom prst="round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13" name="Picture 4" descr="C:\Documents and Settings\Administrator\桌面\椭圆透明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27" t="55568" r="18078"/>
            <a:stretch/>
          </p:blipFill>
          <p:spPr bwMode="auto">
            <a:xfrm>
              <a:off x="598062" y="1653938"/>
              <a:ext cx="2719526" cy="549698"/>
            </a:xfrm>
            <a:prstGeom prst="roundRect">
              <a:avLst>
                <a:gd name="adj" fmla="val 1500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hlinkClick r:id="rId4" action="ppaction://hlinksldjump"/>
            </p:cNvPr>
            <p:cNvSpPr txBox="1"/>
            <p:nvPr/>
          </p:nvSpPr>
          <p:spPr bwMode="auto">
            <a:xfrm>
              <a:off x="692911" y="1628605"/>
              <a:ext cx="2563733" cy="92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DDR</a:t>
              </a:r>
              <a:endParaRPr lang="zh-CN" altLang="en-US" sz="54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6391" name="组合 19"/>
          <p:cNvGrpSpPr>
            <a:grpSpLocks/>
          </p:cNvGrpSpPr>
          <p:nvPr/>
        </p:nvGrpSpPr>
        <p:grpSpPr bwMode="auto">
          <a:xfrm>
            <a:off x="1378028" y="2174718"/>
            <a:ext cx="2897188" cy="979487"/>
            <a:chOff x="532578" y="1573067"/>
            <a:chExt cx="2897099" cy="979063"/>
          </a:xfrm>
        </p:grpSpPr>
        <p:sp>
          <p:nvSpPr>
            <p:cNvPr id="21" name="圆角矩形 20"/>
            <p:cNvSpPr/>
            <p:nvPr/>
          </p:nvSpPr>
          <p:spPr>
            <a:xfrm>
              <a:off x="532578" y="1573067"/>
              <a:ext cx="2897099" cy="966902"/>
            </a:xfrm>
            <a:prstGeom prst="round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22" name="Picture 4" descr="C:\Documents and Settings\Administrator\桌面\椭圆透明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27" t="55568" r="18078"/>
            <a:stretch/>
          </p:blipFill>
          <p:spPr bwMode="auto">
            <a:xfrm>
              <a:off x="598062" y="1653938"/>
              <a:ext cx="2719526" cy="549698"/>
            </a:xfrm>
            <a:prstGeom prst="roundRect">
              <a:avLst>
                <a:gd name="adj" fmla="val 1500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hlinkClick r:id="rId5" action="ppaction://hlinksldjump"/>
            </p:cNvPr>
            <p:cNvSpPr txBox="1"/>
            <p:nvPr/>
          </p:nvSpPr>
          <p:spPr bwMode="auto">
            <a:xfrm>
              <a:off x="692911" y="1628605"/>
              <a:ext cx="2563733" cy="92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FLASH</a:t>
              </a:r>
              <a:endParaRPr lang="zh-CN" altLang="en-US" sz="54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6393" name="组合 27"/>
          <p:cNvGrpSpPr>
            <a:grpSpLocks/>
          </p:cNvGrpSpPr>
          <p:nvPr/>
        </p:nvGrpSpPr>
        <p:grpSpPr bwMode="auto">
          <a:xfrm>
            <a:off x="5600438" y="3789040"/>
            <a:ext cx="2897187" cy="967320"/>
            <a:chOff x="532578" y="1573067"/>
            <a:chExt cx="2897099" cy="966902"/>
          </a:xfrm>
        </p:grpSpPr>
        <p:sp>
          <p:nvSpPr>
            <p:cNvPr id="29" name="圆角矩形 28"/>
            <p:cNvSpPr/>
            <p:nvPr/>
          </p:nvSpPr>
          <p:spPr>
            <a:xfrm>
              <a:off x="532578" y="1573067"/>
              <a:ext cx="2897099" cy="966902"/>
            </a:xfrm>
            <a:prstGeom prst="round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30" name="Picture 4" descr="C:\Documents and Settings\Administrator\桌面\椭圆透明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27" t="55568" r="18078"/>
            <a:stretch/>
          </p:blipFill>
          <p:spPr bwMode="auto">
            <a:xfrm>
              <a:off x="598062" y="1653938"/>
              <a:ext cx="2719526" cy="549698"/>
            </a:xfrm>
            <a:prstGeom prst="roundRect">
              <a:avLst>
                <a:gd name="adj" fmla="val 1500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hlinkClick r:id="" action="ppaction://noaction"/>
            </p:cNvPr>
            <p:cNvSpPr txBox="1"/>
            <p:nvPr/>
          </p:nvSpPr>
          <p:spPr bwMode="auto">
            <a:xfrm>
              <a:off x="692910" y="1628605"/>
              <a:ext cx="2563735" cy="830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4800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SDRAM</a:t>
              </a:r>
              <a:endParaRPr lang="zh-CN" altLang="en-US" sz="48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6395" name="组合 35"/>
          <p:cNvGrpSpPr>
            <a:grpSpLocks/>
          </p:cNvGrpSpPr>
          <p:nvPr/>
        </p:nvGrpSpPr>
        <p:grpSpPr bwMode="auto">
          <a:xfrm>
            <a:off x="1371744" y="3817147"/>
            <a:ext cx="2897188" cy="966788"/>
            <a:chOff x="532578" y="1573067"/>
            <a:chExt cx="2897099" cy="966902"/>
          </a:xfrm>
        </p:grpSpPr>
        <p:sp>
          <p:nvSpPr>
            <p:cNvPr id="37" name="圆角矩形 36"/>
            <p:cNvSpPr/>
            <p:nvPr/>
          </p:nvSpPr>
          <p:spPr>
            <a:xfrm>
              <a:off x="532578" y="1573067"/>
              <a:ext cx="2897099" cy="966902"/>
            </a:xfrm>
            <a:prstGeom prst="round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38" name="Picture 4" descr="C:\Documents and Settings\Administrator\桌面\椭圆透明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27" t="55568" r="18078"/>
            <a:stretch/>
          </p:blipFill>
          <p:spPr bwMode="auto">
            <a:xfrm>
              <a:off x="598062" y="1653938"/>
              <a:ext cx="2719526" cy="549698"/>
            </a:xfrm>
            <a:prstGeom prst="roundRect">
              <a:avLst>
                <a:gd name="adj" fmla="val 1500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>
              <a:hlinkClick r:id="rId6" action="ppaction://hlinksldjump"/>
            </p:cNvPr>
            <p:cNvSpPr txBox="1"/>
            <p:nvPr/>
          </p:nvSpPr>
          <p:spPr bwMode="auto">
            <a:xfrm>
              <a:off x="675959" y="1702533"/>
              <a:ext cx="2563733" cy="707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4000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EEPROM</a:t>
              </a:r>
              <a:endParaRPr lang="zh-CN" altLang="en-US" sz="40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" name="矩形 1">
            <a:hlinkClick r:id="rId5" action="ppaction://hlinksldjump"/>
          </p:cNvPr>
          <p:cNvSpPr/>
          <p:nvPr/>
        </p:nvSpPr>
        <p:spPr>
          <a:xfrm>
            <a:off x="5400278" y="2174718"/>
            <a:ext cx="3240360" cy="111488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矩形 92">
            <a:hlinkClick r:id="rId7" action="ppaction://hlinksldjump"/>
          </p:cNvPr>
          <p:cNvSpPr/>
          <p:nvPr/>
        </p:nvSpPr>
        <p:spPr>
          <a:xfrm>
            <a:off x="1371744" y="2166549"/>
            <a:ext cx="3240360" cy="111488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矩形 93">
            <a:hlinkClick r:id="rId4" action="ppaction://hlinksldjump"/>
          </p:cNvPr>
          <p:cNvSpPr/>
          <p:nvPr/>
        </p:nvSpPr>
        <p:spPr>
          <a:xfrm>
            <a:off x="1219684" y="3837748"/>
            <a:ext cx="3240360" cy="111488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矩形 94">
            <a:hlinkClick r:id="rId8" action="ppaction://hlinksldjump"/>
          </p:cNvPr>
          <p:cNvSpPr/>
          <p:nvPr/>
        </p:nvSpPr>
        <p:spPr>
          <a:xfrm>
            <a:off x="5488300" y="3743098"/>
            <a:ext cx="3240360" cy="111488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Random-Access</a:t>
            </a:r>
            <a:endParaRPr lang="zh-CN" altLang="en-US" dirty="0"/>
          </a:p>
        </p:txBody>
      </p:sp>
      <p:sp>
        <p:nvSpPr>
          <p:cNvPr id="6" name="立方体 5"/>
          <p:cNvSpPr/>
          <p:nvPr/>
        </p:nvSpPr>
        <p:spPr>
          <a:xfrm>
            <a:off x="1496616" y="1393612"/>
            <a:ext cx="6873154" cy="1152128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立方体 8"/>
          <p:cNvSpPr/>
          <p:nvPr/>
        </p:nvSpPr>
        <p:spPr>
          <a:xfrm>
            <a:off x="1496616" y="4273932"/>
            <a:ext cx="6873154" cy="1152128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立方体 9"/>
          <p:cNvSpPr/>
          <p:nvPr/>
        </p:nvSpPr>
        <p:spPr>
          <a:xfrm>
            <a:off x="1496616" y="1412463"/>
            <a:ext cx="1241806" cy="1152128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A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立方体 10"/>
          <p:cNvSpPr/>
          <p:nvPr/>
        </p:nvSpPr>
        <p:spPr>
          <a:xfrm>
            <a:off x="2432720" y="1412463"/>
            <a:ext cx="1944216" cy="1152128"/>
          </a:xfrm>
          <a:prstGeom prst="cub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B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立方体 13"/>
          <p:cNvSpPr/>
          <p:nvPr/>
        </p:nvSpPr>
        <p:spPr>
          <a:xfrm>
            <a:off x="4088904" y="1412463"/>
            <a:ext cx="1440160" cy="1152128"/>
          </a:xfrm>
          <a:prstGeom prst="cube">
            <a:avLst/>
          </a:prstGeom>
          <a:solidFill>
            <a:srgbClr val="C9C9C9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C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立方体 14"/>
          <p:cNvSpPr/>
          <p:nvPr/>
        </p:nvSpPr>
        <p:spPr>
          <a:xfrm>
            <a:off x="4281578" y="4278521"/>
            <a:ext cx="1241806" cy="1152128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A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立方体 15"/>
          <p:cNvSpPr/>
          <p:nvPr/>
        </p:nvSpPr>
        <p:spPr>
          <a:xfrm>
            <a:off x="1766314" y="4273932"/>
            <a:ext cx="1944216" cy="1152128"/>
          </a:xfrm>
          <a:prstGeom prst="cub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B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立方体 16"/>
          <p:cNvSpPr/>
          <p:nvPr/>
        </p:nvSpPr>
        <p:spPr>
          <a:xfrm>
            <a:off x="6177136" y="4273932"/>
            <a:ext cx="1440160" cy="1152128"/>
          </a:xfrm>
          <a:prstGeom prst="cube">
            <a:avLst/>
          </a:prstGeom>
          <a:solidFill>
            <a:srgbClr val="C9C9C9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C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8784" y="5714092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+mj-ea"/>
                <a:ea typeface="+mj-ea"/>
              </a:rPr>
              <a:t>Random Access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2720" y="283377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+mj-ea"/>
                <a:ea typeface="+mj-ea"/>
              </a:rPr>
              <a:t>S</a:t>
            </a:r>
            <a:r>
              <a:rPr lang="en-US" altLang="zh-CN" sz="2800" dirty="0" smtClean="0">
                <a:latin typeface="+mj-ea"/>
                <a:ea typeface="+mj-ea"/>
              </a:rPr>
              <a:t>equential </a:t>
            </a:r>
            <a:r>
              <a:rPr lang="en-US" altLang="zh-CN" sz="2800" dirty="0">
                <a:latin typeface="+mj-ea"/>
                <a:ea typeface="+mj-ea"/>
              </a:rPr>
              <a:t>Access</a:t>
            </a:r>
            <a:endParaRPr lang="zh-CN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6797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Dynamic</a:t>
            </a:r>
            <a:endParaRPr lang="zh-CN" altLang="en-US" dirty="0"/>
          </a:p>
        </p:txBody>
      </p:sp>
      <p:pic>
        <p:nvPicPr>
          <p:cNvPr id="2051" name="Picture 3" descr="C:\Users\Administrator\Desktop\DRAM CE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272" y="1484784"/>
            <a:ext cx="520903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内容占位符 4"/>
          <p:cNvSpPr>
            <a:spLocks noGrp="1"/>
          </p:cNvSpPr>
          <p:nvPr>
            <p:ph idx="1"/>
          </p:nvPr>
        </p:nvSpPr>
        <p:spPr>
          <a:xfrm>
            <a:off x="1784648" y="5157192"/>
            <a:ext cx="4474840" cy="1344212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单元：晶体管 </a:t>
            </a:r>
            <a:r>
              <a:rPr lang="en-US" altLang="zh-CN" sz="2400" dirty="0"/>
              <a:t>+ </a:t>
            </a:r>
            <a:r>
              <a:rPr lang="zh-CN" altLang="en-US" sz="2400" dirty="0"/>
              <a:t>电容器</a:t>
            </a:r>
            <a:endParaRPr lang="en-US" altLang="zh-CN" sz="2400" dirty="0"/>
          </a:p>
          <a:p>
            <a:r>
              <a:rPr lang="zh-CN" altLang="en-US" sz="2400" dirty="0"/>
              <a:t>二维矩阵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402972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Synchronous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838200" y="1457324"/>
            <a:ext cx="8401080" cy="511494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CPU</a:t>
            </a:r>
          </a:p>
          <a:p>
            <a:pPr lvl="1"/>
            <a:r>
              <a:rPr lang="zh-CN" altLang="en-US" dirty="0" smtClean="0"/>
              <a:t>主频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外频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内存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核心频率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时钟频率</a:t>
            </a:r>
            <a:endParaRPr lang="en-US" altLang="zh-CN" dirty="0" smtClean="0"/>
          </a:p>
          <a:p>
            <a:pPr lvl="1"/>
            <a:endParaRPr lang="en-US" altLang="zh-CN" dirty="0" smtClean="0"/>
          </a:p>
        </p:txBody>
      </p:sp>
      <p:pic>
        <p:nvPicPr>
          <p:cNvPr id="6" name="Picture 2" descr="C:\Documents and Settings\Administrator\桌面\DDR频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8423" y="2636912"/>
            <a:ext cx="6357982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12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SDRAM --</a:t>
            </a:r>
            <a:r>
              <a:rPr lang="zh-CN" altLang="en-US" dirty="0" smtClean="0"/>
              <a:t>特点</a:t>
            </a:r>
            <a:endParaRPr lang="zh-CN" altLang="en-US" dirty="0"/>
          </a:p>
        </p:txBody>
      </p:sp>
      <p:sp>
        <p:nvSpPr>
          <p:cNvPr id="8" name="内容占位符 4"/>
          <p:cNvSpPr>
            <a:spLocks noGrp="1"/>
          </p:cNvSpPr>
          <p:nvPr>
            <p:ph idx="1"/>
          </p:nvPr>
        </p:nvSpPr>
        <p:spPr>
          <a:xfrm>
            <a:off x="838200" y="1457324"/>
            <a:ext cx="8401080" cy="5114948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优点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价格低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集成度高，体积小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缺点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数据易丢失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速度较慢</a:t>
            </a:r>
            <a:endParaRPr lang="en-US" altLang="zh-CN" dirty="0" smtClean="0"/>
          </a:p>
          <a:p>
            <a:pPr lvl="1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45525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SDRAM --</a:t>
            </a:r>
            <a:r>
              <a:rPr lang="zh-CN" altLang="en-US" dirty="0" smtClean="0"/>
              <a:t>用途</a:t>
            </a:r>
            <a:endParaRPr lang="zh-CN" altLang="en-US" dirty="0"/>
          </a:p>
        </p:txBody>
      </p:sp>
      <p:sp>
        <p:nvSpPr>
          <p:cNvPr id="8" name="内容占位符 4"/>
          <p:cNvSpPr>
            <a:spLocks noGrp="1"/>
          </p:cNvSpPr>
          <p:nvPr>
            <p:ph idx="1"/>
          </p:nvPr>
        </p:nvSpPr>
        <p:spPr>
          <a:xfrm>
            <a:off x="838200" y="1457324"/>
            <a:ext cx="8401080" cy="5114948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内存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大容量存储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价格便宜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r>
              <a:rPr lang="zh-CN" altLang="en-US" dirty="0" smtClean="0"/>
              <a:t>逐步被</a:t>
            </a:r>
            <a:r>
              <a:rPr lang="en-US" altLang="zh-CN" dirty="0" smtClean="0"/>
              <a:t>DDR</a:t>
            </a:r>
            <a:r>
              <a:rPr lang="zh-CN" altLang="en-US" dirty="0" smtClean="0"/>
              <a:t>系列代替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嵌入式设备 ：路由器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显卡的显存</a:t>
            </a:r>
            <a:endParaRPr lang="en-US" altLang="zh-CN" dirty="0" smtClean="0"/>
          </a:p>
          <a:p>
            <a:pPr lvl="1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40887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SDRAM --</a:t>
            </a:r>
            <a:r>
              <a:rPr lang="zh-CN" altLang="en-US" dirty="0" smtClean="0"/>
              <a:t>其它</a:t>
            </a:r>
            <a:endParaRPr lang="zh-CN" altLang="en-US" dirty="0"/>
          </a:p>
        </p:txBody>
      </p:sp>
      <p:sp>
        <p:nvSpPr>
          <p:cNvPr id="8" name="内容占位符 4"/>
          <p:cNvSpPr>
            <a:spLocks noGrp="1"/>
          </p:cNvSpPr>
          <p:nvPr>
            <p:ph idx="1"/>
          </p:nvPr>
        </p:nvSpPr>
        <p:spPr>
          <a:xfrm>
            <a:off x="838200" y="1457324"/>
            <a:ext cx="7715200" cy="891556"/>
          </a:xfrm>
        </p:spPr>
        <p:txBody>
          <a:bodyPr>
            <a:normAutofit/>
          </a:bodyPr>
          <a:lstStyle/>
          <a:p>
            <a:r>
              <a:rPr lang="en-US" dirty="0" smtClean="0"/>
              <a:t>SDRAM</a:t>
            </a:r>
            <a:r>
              <a:rPr lang="zh-CN" altLang="en-US" dirty="0" smtClean="0"/>
              <a:t>内存芯片的主要生产厂商：</a:t>
            </a:r>
            <a:endParaRPr lang="en-US" altLang="zh-CN" dirty="0" smtClean="0"/>
          </a:p>
        </p:txBody>
      </p:sp>
      <p:pic>
        <p:nvPicPr>
          <p:cNvPr id="2" name="Picture 2" descr="C:\Users\Administrator\Desktop\三星电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47" y="2414588"/>
            <a:ext cx="33337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hyni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7" y="2636912"/>
            <a:ext cx="18954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美光科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461" y="4869161"/>
            <a:ext cx="13335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虚尾箭头 6">
            <a:hlinkClick r:id="rId5" action="ppaction://hlinksldjump"/>
          </p:cNvPr>
          <p:cNvSpPr/>
          <p:nvPr/>
        </p:nvSpPr>
        <p:spPr>
          <a:xfrm rot="10800000">
            <a:off x="236538" y="5957888"/>
            <a:ext cx="401637" cy="576262"/>
          </a:xfrm>
          <a:prstGeom prst="striped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25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EEPROM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/>
              <a:t>林晓州</a:t>
            </a:r>
            <a:r>
              <a:rPr dirty="0" smtClean="0"/>
              <a:t>  </a:t>
            </a:r>
            <a:r>
              <a:rPr dirty="0"/>
              <a:t>收集整理</a:t>
            </a:r>
          </a:p>
        </p:txBody>
      </p:sp>
      <p:sp>
        <p:nvSpPr>
          <p:cNvPr id="6" name="虚尾箭头 5">
            <a:hlinkClick r:id="rId2" action="ppaction://hlinksldjump"/>
          </p:cNvPr>
          <p:cNvSpPr/>
          <p:nvPr/>
        </p:nvSpPr>
        <p:spPr>
          <a:xfrm rot="10800000">
            <a:off x="236538" y="5957888"/>
            <a:ext cx="401637" cy="576262"/>
          </a:xfrm>
          <a:prstGeom prst="striped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 </a:t>
            </a:r>
            <a:r>
              <a:rPr lang="zh-CN" altLang="en-US" dirty="0" smtClean="0"/>
              <a:t>什么是</a:t>
            </a:r>
            <a:r>
              <a:rPr lang="en-US" altLang="zh-CN" dirty="0" smtClean="0"/>
              <a:t>EEPROM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95300" y="908720"/>
            <a:ext cx="8915400" cy="5217443"/>
          </a:xfrm>
        </p:spPr>
        <p:txBody>
          <a:bodyPr/>
          <a:lstStyle/>
          <a:p>
            <a:r>
              <a:rPr lang="en-US" altLang="zh-CN" dirty="0"/>
              <a:t>Electrically Erasable Programmable Read-Only Memory</a:t>
            </a:r>
            <a:endParaRPr lang="zh-CN" altLang="zh-CN" dirty="0"/>
          </a:p>
          <a:p>
            <a:pPr lvl="1"/>
            <a:r>
              <a:rPr lang="zh-CN" altLang="zh-CN" dirty="0"/>
              <a:t>电</a:t>
            </a:r>
            <a:r>
              <a:rPr lang="zh-CN" altLang="zh-CN" dirty="0" smtClean="0"/>
              <a:t>可擦可编程只读存储器</a:t>
            </a:r>
            <a:endParaRPr lang="en-US" altLang="zh-CN" dirty="0" smtClean="0"/>
          </a:p>
          <a:p>
            <a:r>
              <a:rPr lang="zh-CN" altLang="en-US" dirty="0" smtClean="0"/>
              <a:t>特点</a:t>
            </a:r>
            <a:endParaRPr lang="en-US" altLang="zh-CN" dirty="0" smtClean="0"/>
          </a:p>
          <a:p>
            <a:pPr lvl="1"/>
            <a:r>
              <a:rPr lang="zh-CN" altLang="en-US" dirty="0"/>
              <a:t>掉电</a:t>
            </a:r>
            <a:r>
              <a:rPr lang="zh-CN" altLang="en-US" dirty="0" smtClean="0"/>
              <a:t>后数据不丢失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可重新编程</a:t>
            </a:r>
            <a:endParaRPr lang="en-US" altLang="zh-CN" dirty="0" smtClean="0"/>
          </a:p>
          <a:p>
            <a:r>
              <a:rPr lang="zh-CN" altLang="en-US" dirty="0" smtClean="0"/>
              <a:t>历程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ROM</a:t>
            </a:r>
          </a:p>
          <a:p>
            <a:pPr lvl="1"/>
            <a:r>
              <a:rPr lang="en-US" altLang="zh-CN" dirty="0" smtClean="0"/>
              <a:t>PROM</a:t>
            </a:r>
          </a:p>
          <a:p>
            <a:pPr lvl="1"/>
            <a:r>
              <a:rPr lang="en-US" altLang="zh-CN" dirty="0" smtClean="0"/>
              <a:t>EPROM</a:t>
            </a:r>
          </a:p>
          <a:p>
            <a:pPr lvl="1"/>
            <a:r>
              <a:rPr lang="en-US" altLang="zh-CN" dirty="0"/>
              <a:t>EEPROM</a:t>
            </a:r>
            <a:endParaRPr lang="zh-CN" altLang="en-US" dirty="0"/>
          </a:p>
        </p:txBody>
      </p:sp>
      <p:sp>
        <p:nvSpPr>
          <p:cNvPr id="6" name="虚尾箭头 5">
            <a:hlinkClick r:id="rId2" action="ppaction://hlinksldjump"/>
          </p:cNvPr>
          <p:cNvSpPr/>
          <p:nvPr/>
        </p:nvSpPr>
        <p:spPr>
          <a:xfrm rot="10800000">
            <a:off x="35719" y="6246019"/>
            <a:ext cx="401637" cy="576262"/>
          </a:xfrm>
          <a:prstGeom prst="striped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9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 ROM</a:t>
            </a:r>
            <a:r>
              <a:rPr lang="zh-CN" altLang="en-US" dirty="0" smtClean="0"/>
              <a:t>、</a:t>
            </a:r>
            <a:r>
              <a:rPr lang="en-US" altLang="zh-CN" dirty="0" smtClean="0"/>
              <a:t>PROM</a:t>
            </a:r>
            <a:r>
              <a:rPr lang="zh-CN" altLang="en-US" dirty="0" smtClean="0"/>
              <a:t>与</a:t>
            </a:r>
            <a:r>
              <a:rPr lang="en-US" altLang="zh-CN" dirty="0" smtClean="0"/>
              <a:t>EPROM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half" idx="1"/>
          </p:nvPr>
        </p:nvSpPr>
        <p:spPr>
          <a:xfrm>
            <a:off x="495300" y="908720"/>
            <a:ext cx="4381500" cy="3600400"/>
          </a:xfrm>
        </p:spPr>
        <p:txBody>
          <a:bodyPr/>
          <a:lstStyle/>
          <a:p>
            <a:r>
              <a:rPr lang="en-US" altLang="zh-CN" dirty="0" smtClean="0"/>
              <a:t>ROM</a:t>
            </a:r>
          </a:p>
          <a:p>
            <a:pPr lvl="1"/>
            <a:r>
              <a:rPr lang="en-US" altLang="zh-CN" dirty="0" smtClean="0"/>
              <a:t>Read Only Memory</a:t>
            </a:r>
            <a:r>
              <a:rPr lang="zh-CN" altLang="en-US" dirty="0" smtClean="0"/>
              <a:t>，只读存储器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在工厂用特殊方法烧录资料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内容只能读不能改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一旦有误只能弃之重做</a:t>
            </a:r>
            <a:endParaRPr lang="en-US" altLang="zh-CN" dirty="0" smtClean="0"/>
          </a:p>
          <a:p>
            <a:pPr lvl="1"/>
            <a:r>
              <a:rPr lang="zh-CN" altLang="en-US" dirty="0"/>
              <a:t>成本</a:t>
            </a:r>
            <a:r>
              <a:rPr lang="zh-CN" altLang="en-US" dirty="0" smtClean="0"/>
              <a:t>高，用于大批量应用</a:t>
            </a:r>
            <a:endParaRPr lang="en-US" altLang="zh-CN" dirty="0" smtClean="0"/>
          </a:p>
          <a:p>
            <a:pPr lvl="1"/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half" idx="2"/>
          </p:nvPr>
        </p:nvSpPr>
        <p:spPr>
          <a:xfrm>
            <a:off x="5029200" y="908720"/>
            <a:ext cx="4381500" cy="3600400"/>
          </a:xfrm>
        </p:spPr>
        <p:txBody>
          <a:bodyPr/>
          <a:lstStyle/>
          <a:p>
            <a:r>
              <a:rPr lang="en-US" altLang="zh-CN" dirty="0"/>
              <a:t>PROM</a:t>
            </a:r>
          </a:p>
          <a:p>
            <a:pPr lvl="1"/>
            <a:r>
              <a:rPr lang="en-US" altLang="zh-CN" dirty="0" err="1"/>
              <a:t>Programable</a:t>
            </a:r>
            <a:r>
              <a:rPr lang="en-US" altLang="zh-CN" dirty="0"/>
              <a:t> ROM</a:t>
            </a:r>
            <a:r>
              <a:rPr lang="zh-CN" altLang="en-US" dirty="0"/>
              <a:t>，可编程</a:t>
            </a:r>
            <a:r>
              <a:rPr lang="en-US" altLang="zh-CN" dirty="0" smtClean="0"/>
              <a:t>ROM</a:t>
            </a:r>
          </a:p>
          <a:p>
            <a:pPr lvl="1"/>
            <a:r>
              <a:rPr lang="zh-CN" altLang="en-US" dirty="0" smtClean="0"/>
              <a:t>用户可用专用编程器自行写入，仅限一次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写入速度慢于</a:t>
            </a:r>
            <a:r>
              <a:rPr lang="en-US" altLang="zh-CN" dirty="0" smtClean="0"/>
              <a:t>ROM</a:t>
            </a:r>
          </a:p>
          <a:p>
            <a:pPr lvl="1"/>
            <a:r>
              <a:rPr lang="zh-CN" altLang="en-US" dirty="0"/>
              <a:t>成本高于</a:t>
            </a:r>
            <a:r>
              <a:rPr lang="en-US" altLang="zh-CN" dirty="0"/>
              <a:t>ROM</a:t>
            </a:r>
          </a:p>
          <a:p>
            <a:pPr lvl="1"/>
            <a:r>
              <a:rPr lang="zh-CN" altLang="en-US" dirty="0" smtClean="0"/>
              <a:t>用于</a:t>
            </a:r>
            <a:r>
              <a:rPr lang="en-US" altLang="zh-CN" dirty="0" smtClean="0"/>
              <a:t>ROM</a:t>
            </a:r>
            <a:r>
              <a:rPr lang="zh-CN" altLang="en-US" dirty="0" smtClean="0"/>
              <a:t>量产前验证</a:t>
            </a:r>
            <a:endParaRPr lang="en-US" altLang="zh-CN" dirty="0" smtClean="0"/>
          </a:p>
        </p:txBody>
      </p:sp>
      <p:sp>
        <p:nvSpPr>
          <p:cNvPr id="6" name="虚尾箭头 5">
            <a:hlinkClick r:id="rId2" action="ppaction://hlinksldjump"/>
          </p:cNvPr>
          <p:cNvSpPr/>
          <p:nvPr/>
        </p:nvSpPr>
        <p:spPr>
          <a:xfrm rot="10800000">
            <a:off x="35719" y="6246019"/>
            <a:ext cx="401637" cy="576262"/>
          </a:xfrm>
          <a:prstGeom prst="striped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内容占位符 6"/>
          <p:cNvSpPr txBox="1">
            <a:spLocks/>
          </p:cNvSpPr>
          <p:nvPr/>
        </p:nvSpPr>
        <p:spPr bwMode="auto">
          <a:xfrm>
            <a:off x="437355" y="4437112"/>
            <a:ext cx="9196163" cy="20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 smtClean="0"/>
              <a:t>EPROM</a:t>
            </a:r>
          </a:p>
          <a:p>
            <a:pPr lvl="1"/>
            <a:r>
              <a:rPr lang="en-US" altLang="zh-CN" dirty="0"/>
              <a:t>Erasable Programmable ROM</a:t>
            </a:r>
            <a:r>
              <a:rPr lang="zh-CN" altLang="zh-CN" dirty="0"/>
              <a:t>，可擦除可编程</a:t>
            </a:r>
            <a:r>
              <a:rPr lang="en-US" altLang="zh-CN" dirty="0" smtClean="0"/>
              <a:t>ROM</a:t>
            </a:r>
          </a:p>
          <a:p>
            <a:pPr lvl="1"/>
            <a:r>
              <a:rPr lang="zh-CN" altLang="en-US" dirty="0" smtClean="0"/>
              <a:t>可重复擦除和写入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EPROM</a:t>
            </a:r>
            <a:r>
              <a:rPr lang="zh-CN" altLang="en-US" dirty="0" smtClean="0"/>
              <a:t>擦除器：擦除</a:t>
            </a:r>
            <a:r>
              <a:rPr lang="en-US" altLang="zh-CN" dirty="0" smtClean="0"/>
              <a:t>EPROM</a:t>
            </a:r>
            <a:r>
              <a:rPr lang="zh-CN" altLang="en-US" dirty="0" smtClean="0"/>
              <a:t>内资料，紫外线照射玻璃窗口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EPROM</a:t>
            </a:r>
            <a:r>
              <a:rPr lang="zh-CN" altLang="en-US" dirty="0" smtClean="0"/>
              <a:t>编程器：资料写入</a:t>
            </a:r>
            <a:r>
              <a:rPr lang="en-US" altLang="zh-CN" dirty="0" smtClean="0"/>
              <a:t>EPROM</a:t>
            </a:r>
            <a:r>
              <a:rPr lang="zh-CN" altLang="en-US" dirty="0" smtClean="0"/>
              <a:t>，写完后封住玻璃窗口</a:t>
            </a:r>
            <a:endParaRPr lang="zh-CN" altLang="en-US" dirty="0"/>
          </a:p>
        </p:txBody>
      </p:sp>
      <p:pic>
        <p:nvPicPr>
          <p:cNvPr id="1026" name="Picture 2" descr="http://c.hiphotos.baidu.com/baike/c%3DbaikeA1%2C10%2C95/sign=e17395aa6b600c33e47989997327344e/83025aafa40f4bfb71fdc8ea034f78f0f636afc37931206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391" y1="5107" x2="5391" y2="5107"/>
                        <a14:foregroundMark x1="12266" y1="6096" x2="13594" y2="6096"/>
                        <a14:foregroundMark x1="5625" y1="6590" x2="6719" y2="7578"/>
                        <a14:foregroundMark x1="19297" y1="7084" x2="20859" y2="13509"/>
                        <a14:foregroundMark x1="19922" y1="5107" x2="18594" y2="15486"/>
                        <a14:foregroundMark x1="24141" y1="6096" x2="27187" y2="7578"/>
                        <a14:foregroundMark x1="30938" y1="7084" x2="34063" y2="7084"/>
                        <a14:foregroundMark x1="38047" y1="6590" x2="40469" y2="7084"/>
                        <a14:foregroundMark x1="45078" y1="5107" x2="47031" y2="6590"/>
                        <a14:foregroundMark x1="51719" y1="6590" x2="53438" y2="6590"/>
                        <a14:foregroundMark x1="57656" y1="6096" x2="59219" y2="6096"/>
                        <a14:foregroundMark x1="64219" y1="5107" x2="66016" y2="5107"/>
                        <a14:foregroundMark x1="70625" y1="7084" x2="72813" y2="7084"/>
                        <a14:foregroundMark x1="71094" y1="4283" x2="73281" y2="5107"/>
                        <a14:foregroundMark x1="76797" y1="5107" x2="80156" y2="5107"/>
                        <a14:foregroundMark x1="83906" y1="7084" x2="86953" y2="6590"/>
                        <a14:foregroundMark x1="83438" y1="5107" x2="86328" y2="4283"/>
                        <a14:foregroundMark x1="90078" y1="5601" x2="93594" y2="5601"/>
                        <a14:foregroundMark x1="78984" y1="85667" x2="78359" y2="97694"/>
                        <a14:foregroundMark x1="86328" y1="82867" x2="85000" y2="96211"/>
                        <a14:foregroundMark x1="92891" y1="82867" x2="89844" y2="96211"/>
                        <a14:foregroundMark x1="52578" y1="85173" x2="51484" y2="97199"/>
                        <a14:foregroundMark x1="60078" y1="85173" x2="58047" y2="96211"/>
                        <a14:foregroundMark x1="66875" y1="83690" x2="65156" y2="96211"/>
                        <a14:foregroundMark x1="73281" y1="85997" x2="71719" y2="97199"/>
                        <a14:foregroundMark x1="39141" y1="88797" x2="38438" y2="96705"/>
                        <a14:foregroundMark x1="46641" y1="90774" x2="45313" y2="97694"/>
                        <a14:foregroundMark x1="32734" y1="91598" x2="32266" y2="96211"/>
                        <a14:foregroundMark x1="26328" y1="92586" x2="25234" y2="99012"/>
                        <a14:foregroundMark x1="19531" y1="92092" x2="19297" y2="97199"/>
                        <a14:foregroundMark x1="12656" y1="90774" x2="12422" y2="97199"/>
                        <a14:foregroundMark x1="4766" y1="89292" x2="6484" y2="96211"/>
                        <a14:backgroundMark x1="2734" y1="86491" x2="1641" y2="97199"/>
                        <a14:backgroundMark x1="547" y1="24712" x2="78" y2="80560"/>
                        <a14:backgroundMark x1="4766" y1="98188" x2="88906" y2="98682"/>
                        <a14:backgroundMark x1="16172" y1="86491" x2="16406" y2="97694"/>
                        <a14:backgroundMark x1="22344" y1="84679" x2="22344" y2="93081"/>
                        <a14:backgroundMark x1="9609" y1="85997" x2="9609" y2="93575"/>
                        <a14:backgroundMark x1="28359" y1="86491" x2="28984" y2="96705"/>
                        <a14:backgroundMark x1="37109" y1="84185" x2="36016" y2="99506"/>
                        <a14:backgroundMark x1="42891" y1="83690" x2="42188" y2="94399"/>
                        <a14:backgroundMark x1="49922" y1="83196" x2="49922" y2="96211"/>
                        <a14:backgroundMark x1="56563" y1="84185" x2="56563" y2="93575"/>
                        <a14:backgroundMark x1="63594" y1="83690" x2="62734" y2="96211"/>
                        <a14:backgroundMark x1="69141" y1="85997" x2="69141" y2="94893"/>
                        <a14:backgroundMark x1="76797" y1="84679" x2="75469" y2="93904"/>
                        <a14:backgroundMark x1="82969" y1="85173" x2="81641" y2="95881"/>
                        <a14:backgroundMark x1="89844" y1="83690" x2="87422" y2="98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1237159"/>
            <a:ext cx="8958884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矩形 8"/>
          <p:cNvSpPr/>
          <p:nvPr/>
        </p:nvSpPr>
        <p:spPr>
          <a:xfrm>
            <a:off x="8049344" y="5848325"/>
            <a:ext cx="1296144" cy="397694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03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818E-6 3.7037E-6 L -0.93705 3.7037E-6 " pathEditMode="relative" rAng="0" ptsTypes="AA">
                                      <p:cBhvr>
                                        <p:cTn id="12" dur="3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 EEPROM</a:t>
            </a:r>
            <a:r>
              <a:rPr lang="zh-CN" altLang="en-US" dirty="0" smtClean="0"/>
              <a:t>相对</a:t>
            </a:r>
            <a:r>
              <a:rPr lang="en-US" altLang="zh-CN" dirty="0" smtClean="0"/>
              <a:t>EPROM</a:t>
            </a:r>
            <a:r>
              <a:rPr lang="zh-CN" altLang="en-US" dirty="0" smtClean="0"/>
              <a:t>优势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95300" y="1484784"/>
            <a:ext cx="8915400" cy="4641379"/>
          </a:xfrm>
        </p:spPr>
        <p:txBody>
          <a:bodyPr/>
          <a:lstStyle/>
          <a:p>
            <a:r>
              <a:rPr lang="zh-CN" altLang="en-US" dirty="0" smtClean="0"/>
              <a:t>擦除方便</a:t>
            </a:r>
            <a:endParaRPr lang="en-US" altLang="zh-CN" dirty="0" smtClean="0"/>
          </a:p>
          <a:p>
            <a:pPr lvl="1"/>
            <a:r>
              <a:rPr lang="zh-CN" altLang="en-US" dirty="0"/>
              <a:t>不</a:t>
            </a:r>
            <a:r>
              <a:rPr lang="zh-CN" altLang="en-US" dirty="0" smtClean="0"/>
              <a:t>需要借助其他设备进行擦除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以电信号修改内容</a:t>
            </a:r>
            <a:endParaRPr lang="en-US" altLang="zh-CN" dirty="0" smtClean="0"/>
          </a:p>
          <a:p>
            <a:r>
              <a:rPr lang="zh-CN" altLang="en-US" dirty="0" smtClean="0"/>
              <a:t>摆脱</a:t>
            </a:r>
            <a:r>
              <a:rPr lang="en-US" altLang="zh-CN" dirty="0" smtClean="0"/>
              <a:t>EPROM Eraser</a:t>
            </a:r>
            <a:r>
              <a:rPr lang="zh-CN" altLang="en-US" dirty="0" smtClean="0"/>
              <a:t>和编程器束缚</a:t>
            </a:r>
            <a:endParaRPr lang="en-US" altLang="zh-CN" dirty="0" smtClean="0"/>
          </a:p>
          <a:p>
            <a:pPr lvl="1"/>
            <a:r>
              <a:rPr lang="zh-CN" altLang="en-US" dirty="0"/>
              <a:t>不</a:t>
            </a:r>
            <a:r>
              <a:rPr lang="zh-CN" altLang="en-US" dirty="0" smtClean="0"/>
              <a:t>需要将资料全部擦除才能写入</a:t>
            </a:r>
            <a:endParaRPr lang="en-US" altLang="zh-CN" dirty="0" smtClean="0"/>
          </a:p>
          <a:p>
            <a:r>
              <a:rPr lang="zh-CN" altLang="en-US" dirty="0" smtClean="0"/>
              <a:t>防毒功能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把跳线开关打至“</a:t>
            </a:r>
            <a:r>
              <a:rPr lang="en-US" altLang="zh-CN" dirty="0" smtClean="0"/>
              <a:t>ON</a:t>
            </a:r>
            <a:r>
              <a:rPr lang="zh-CN" altLang="en-US" dirty="0" smtClean="0"/>
              <a:t>”位置，可防止</a:t>
            </a:r>
            <a:r>
              <a:rPr lang="en-US" altLang="zh-CN" dirty="0" smtClean="0"/>
              <a:t>CIH</a:t>
            </a:r>
            <a:r>
              <a:rPr lang="zh-CN" altLang="en-US" dirty="0" smtClean="0"/>
              <a:t>类病毒对</a:t>
            </a:r>
            <a:r>
              <a:rPr lang="en-US" altLang="zh-CN" dirty="0" smtClean="0"/>
              <a:t>BIOS</a:t>
            </a:r>
            <a:r>
              <a:rPr lang="zh-CN" altLang="en-US" dirty="0" smtClean="0"/>
              <a:t>芯片的非法修改</a:t>
            </a:r>
            <a:endParaRPr lang="en-US" altLang="zh-CN" dirty="0" smtClean="0"/>
          </a:p>
        </p:txBody>
      </p:sp>
      <p:sp>
        <p:nvSpPr>
          <p:cNvPr id="6" name="虚尾箭头 5">
            <a:hlinkClick r:id="rId2" action="ppaction://hlinksldjump"/>
          </p:cNvPr>
          <p:cNvSpPr/>
          <p:nvPr/>
        </p:nvSpPr>
        <p:spPr>
          <a:xfrm rot="10800000">
            <a:off x="35719" y="6246019"/>
            <a:ext cx="401637" cy="576262"/>
          </a:xfrm>
          <a:prstGeom prst="striped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92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DDR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/>
              <a:t>莫敦悦</a:t>
            </a:r>
            <a:r>
              <a:rPr dirty="0" smtClean="0"/>
              <a:t>  </a:t>
            </a:r>
            <a:r>
              <a:rPr dirty="0"/>
              <a:t>收集整理</a:t>
            </a:r>
          </a:p>
        </p:txBody>
      </p:sp>
      <p:sp>
        <p:nvSpPr>
          <p:cNvPr id="6" name="虚尾箭头 5">
            <a:hlinkClick r:id="rId2" action="ppaction://hlinksldjump"/>
          </p:cNvPr>
          <p:cNvSpPr/>
          <p:nvPr/>
        </p:nvSpPr>
        <p:spPr>
          <a:xfrm rot="10800000">
            <a:off x="236538" y="5957888"/>
            <a:ext cx="401637" cy="576262"/>
          </a:xfrm>
          <a:prstGeom prst="striped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2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 EEPROM</a:t>
            </a:r>
            <a:r>
              <a:rPr lang="zh-CN" altLang="en-US" dirty="0" smtClean="0"/>
              <a:t>的分类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95300" y="908720"/>
            <a:ext cx="8915400" cy="5217443"/>
          </a:xfrm>
        </p:spPr>
        <p:txBody>
          <a:bodyPr/>
          <a:lstStyle/>
          <a:p>
            <a:r>
              <a:rPr lang="zh-CN" altLang="en-US" dirty="0" smtClean="0"/>
              <a:t>串行接口</a:t>
            </a:r>
            <a:r>
              <a:rPr lang="en-US" altLang="zh-CN" dirty="0" smtClean="0"/>
              <a:t>EEPROM</a:t>
            </a:r>
          </a:p>
          <a:p>
            <a:pPr lvl="1"/>
            <a:r>
              <a:rPr lang="zh-CN" altLang="en-US" dirty="0" smtClean="0"/>
              <a:t>非易失性存储器中灵活性最高</a:t>
            </a:r>
            <a:endParaRPr lang="en-US" altLang="zh-CN" dirty="0" smtClean="0"/>
          </a:p>
          <a:p>
            <a:pPr lvl="1"/>
            <a:r>
              <a:rPr lang="zh-CN" altLang="en-US" dirty="0"/>
              <a:t>引脚</a:t>
            </a:r>
            <a:r>
              <a:rPr lang="zh-CN" altLang="en-US" dirty="0" smtClean="0"/>
              <a:t>数少、低电压、低功耗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用于汽车、电信、医疗、工业和个人计算机等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存储个人优先数据和配置调整数据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型号举例：</a:t>
            </a:r>
            <a:r>
              <a:rPr lang="en-US" altLang="zh-CN" dirty="0" smtClean="0"/>
              <a:t>93C46  24LC02  25LC08 </a:t>
            </a:r>
            <a:r>
              <a:rPr lang="zh-CN" altLang="en-US" dirty="0" smtClean="0"/>
              <a:t>等</a:t>
            </a:r>
            <a:endParaRPr lang="en-US" altLang="zh-CN" dirty="0" smtClean="0"/>
          </a:p>
          <a:p>
            <a:r>
              <a:rPr lang="zh-CN" altLang="en-US" dirty="0" smtClean="0"/>
              <a:t>并行接口</a:t>
            </a:r>
            <a:r>
              <a:rPr lang="en-US" altLang="zh-CN" dirty="0" smtClean="0"/>
              <a:t>EEPROM</a:t>
            </a:r>
          </a:p>
          <a:p>
            <a:pPr lvl="1"/>
            <a:r>
              <a:rPr lang="zh-CN" altLang="en-US" dirty="0"/>
              <a:t>非易失性存储器中</a:t>
            </a:r>
            <a:r>
              <a:rPr lang="zh-CN" altLang="en-US" dirty="0" smtClean="0"/>
              <a:t>灵活性较高</a:t>
            </a:r>
            <a:endParaRPr lang="en-US" altLang="zh-CN" dirty="0" smtClean="0"/>
          </a:p>
          <a:p>
            <a:pPr lvl="1"/>
            <a:r>
              <a:rPr lang="zh-CN" altLang="en-US" dirty="0"/>
              <a:t>编程时间</a:t>
            </a:r>
            <a:r>
              <a:rPr lang="zh-CN" altLang="en-US" dirty="0" smtClean="0"/>
              <a:t>长、数据保留时间长、高可靠，速度快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用于电信、航空电子和军事应用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型号：通常以</a:t>
            </a:r>
            <a:r>
              <a:rPr lang="en-US" altLang="zh-CN" dirty="0" smtClean="0"/>
              <a:t>28</a:t>
            </a:r>
            <a:r>
              <a:rPr lang="zh-CN" altLang="en-US" dirty="0" smtClean="0"/>
              <a:t>开头；以</a:t>
            </a:r>
            <a:r>
              <a:rPr lang="en-US" altLang="zh-CN" dirty="0" smtClean="0"/>
              <a:t>29</a:t>
            </a:r>
            <a:r>
              <a:rPr lang="zh-CN" altLang="en-US" dirty="0" smtClean="0"/>
              <a:t>或</a:t>
            </a:r>
            <a:r>
              <a:rPr lang="en-US" altLang="zh-CN" dirty="0" smtClean="0"/>
              <a:t>49</a:t>
            </a:r>
            <a:r>
              <a:rPr lang="zh-CN" altLang="en-US" dirty="0" smtClean="0"/>
              <a:t>开头的称</a:t>
            </a:r>
            <a:r>
              <a:rPr lang="en-US" altLang="zh-CN" dirty="0" smtClean="0"/>
              <a:t>FLASH</a:t>
            </a:r>
          </a:p>
          <a:p>
            <a:pPr lvl="1"/>
            <a:endParaRPr lang="en-US" altLang="zh-CN" dirty="0" smtClean="0"/>
          </a:p>
        </p:txBody>
      </p:sp>
      <p:sp>
        <p:nvSpPr>
          <p:cNvPr id="6" name="虚尾箭头 5">
            <a:hlinkClick r:id="rId2" action="ppaction://hlinksldjump"/>
          </p:cNvPr>
          <p:cNvSpPr/>
          <p:nvPr/>
        </p:nvSpPr>
        <p:spPr>
          <a:xfrm rot="10800000">
            <a:off x="35719" y="6246019"/>
            <a:ext cx="401637" cy="576262"/>
          </a:xfrm>
          <a:prstGeom prst="striped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17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 EEPROM</a:t>
            </a:r>
            <a:r>
              <a:rPr lang="zh-CN" altLang="en-US" dirty="0" smtClean="0"/>
              <a:t>与</a:t>
            </a:r>
            <a:r>
              <a:rPr lang="en-US" altLang="zh-CN" dirty="0" smtClean="0"/>
              <a:t>FLASH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236538" y="908720"/>
            <a:ext cx="9540997" cy="562543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擦除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EEPROM</a:t>
            </a:r>
            <a:r>
              <a:rPr lang="zh-CN" altLang="en-US" dirty="0" smtClean="0"/>
              <a:t>：按字节擦除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FLASH</a:t>
            </a:r>
            <a:r>
              <a:rPr lang="zh-CN" altLang="en-US" dirty="0" smtClean="0"/>
              <a:t>：按块擦除</a:t>
            </a:r>
            <a:endParaRPr lang="en-US" altLang="zh-CN" dirty="0" smtClean="0"/>
          </a:p>
          <a:p>
            <a:r>
              <a:rPr lang="zh-CN" altLang="en-US" dirty="0" smtClean="0"/>
              <a:t>用途</a:t>
            </a:r>
            <a:endParaRPr lang="en-US" altLang="zh-CN" dirty="0"/>
          </a:p>
          <a:p>
            <a:pPr lvl="1"/>
            <a:r>
              <a:rPr lang="en-US" altLang="zh-CN" dirty="0"/>
              <a:t>EEPROM</a:t>
            </a:r>
            <a:r>
              <a:rPr lang="zh-CN" altLang="en-US" dirty="0" smtClean="0"/>
              <a:t>：一般存放掉电后不希望丢失的数据</a:t>
            </a:r>
            <a:r>
              <a:rPr lang="en-US" altLang="zh-CN" dirty="0" smtClean="0"/>
              <a:t>(</a:t>
            </a:r>
            <a:r>
              <a:rPr lang="zh-CN" altLang="en-US" dirty="0" smtClean="0"/>
              <a:t>数据存储器</a:t>
            </a:r>
            <a:r>
              <a:rPr lang="en-US" altLang="zh-CN" dirty="0" smtClean="0"/>
              <a:t>)</a:t>
            </a:r>
            <a:endParaRPr lang="en-US" altLang="zh-CN" dirty="0"/>
          </a:p>
          <a:p>
            <a:pPr lvl="1"/>
            <a:r>
              <a:rPr lang="en-US" altLang="zh-CN" dirty="0"/>
              <a:t>FLASH</a:t>
            </a:r>
            <a:r>
              <a:rPr lang="zh-CN" altLang="en-US" dirty="0" smtClean="0"/>
              <a:t>：一般用于存储程序</a:t>
            </a:r>
            <a:r>
              <a:rPr lang="en-US" altLang="zh-CN" dirty="0" smtClean="0"/>
              <a:t>(</a:t>
            </a:r>
            <a:r>
              <a:rPr lang="zh-CN" altLang="en-US" dirty="0" smtClean="0"/>
              <a:t>程序存储器</a:t>
            </a:r>
            <a:r>
              <a:rPr lang="en-US" altLang="zh-CN" dirty="0" smtClean="0"/>
              <a:t>)</a:t>
            </a:r>
          </a:p>
          <a:p>
            <a:r>
              <a:rPr lang="zh-CN" altLang="en-US" dirty="0" smtClean="0"/>
              <a:t>速度</a:t>
            </a:r>
            <a:endParaRPr lang="en-US" altLang="zh-CN" dirty="0" smtClean="0"/>
          </a:p>
          <a:p>
            <a:pPr lvl="1"/>
            <a:r>
              <a:rPr lang="en-US" altLang="zh-CN" dirty="0"/>
              <a:t>EEPROM</a:t>
            </a:r>
            <a:r>
              <a:rPr lang="zh-CN" altLang="en-US" dirty="0" smtClean="0"/>
              <a:t>：慢</a:t>
            </a:r>
            <a:endParaRPr lang="en-US" altLang="zh-CN" dirty="0"/>
          </a:p>
          <a:p>
            <a:pPr lvl="1"/>
            <a:r>
              <a:rPr lang="en-US" altLang="zh-CN" dirty="0"/>
              <a:t>FLASH</a:t>
            </a:r>
            <a:r>
              <a:rPr lang="zh-CN" altLang="en-US" dirty="0" smtClean="0"/>
              <a:t>：快于</a:t>
            </a:r>
            <a:r>
              <a:rPr lang="en-US" altLang="zh-CN" dirty="0" smtClean="0"/>
              <a:t>EEPROM</a:t>
            </a:r>
            <a:r>
              <a:rPr lang="zh-CN" altLang="en-US" dirty="0" smtClean="0"/>
              <a:t>，慢于</a:t>
            </a:r>
            <a:r>
              <a:rPr lang="en-US" altLang="zh-CN" dirty="0" smtClean="0"/>
              <a:t>RAM</a:t>
            </a:r>
          </a:p>
          <a:p>
            <a:r>
              <a:rPr lang="zh-CN" altLang="en-US" dirty="0" smtClean="0"/>
              <a:t>价格</a:t>
            </a:r>
            <a:endParaRPr lang="en-US" altLang="zh-CN" dirty="0" smtClean="0"/>
          </a:p>
          <a:p>
            <a:pPr lvl="1"/>
            <a:r>
              <a:rPr lang="en-US" altLang="zh-CN" dirty="0"/>
              <a:t>EEPROM</a:t>
            </a:r>
            <a:r>
              <a:rPr lang="zh-CN" altLang="en-US" dirty="0" smtClean="0"/>
              <a:t>：相对便宜</a:t>
            </a:r>
            <a:endParaRPr lang="en-US" altLang="zh-CN" dirty="0"/>
          </a:p>
          <a:p>
            <a:pPr lvl="1"/>
            <a:r>
              <a:rPr lang="en-US" altLang="zh-CN" dirty="0"/>
              <a:t>FLASH</a:t>
            </a:r>
            <a:r>
              <a:rPr lang="zh-CN" altLang="en-US" dirty="0" smtClean="0"/>
              <a:t>：高于</a:t>
            </a:r>
            <a:r>
              <a:rPr lang="en-US" altLang="zh-CN" dirty="0" smtClean="0"/>
              <a:t>EEPROM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</p:txBody>
      </p:sp>
      <p:sp>
        <p:nvSpPr>
          <p:cNvPr id="6" name="虚尾箭头 5">
            <a:hlinkClick r:id="rId2" action="ppaction://hlinksldjump"/>
          </p:cNvPr>
          <p:cNvSpPr/>
          <p:nvPr/>
        </p:nvSpPr>
        <p:spPr>
          <a:xfrm rot="10800000">
            <a:off x="35719" y="6246019"/>
            <a:ext cx="401637" cy="576262"/>
          </a:xfrm>
          <a:prstGeom prst="striped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58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 EEPROM</a:t>
            </a:r>
            <a:r>
              <a:rPr lang="zh-CN" altLang="en-US" dirty="0" smtClean="0"/>
              <a:t>与</a:t>
            </a:r>
            <a:r>
              <a:rPr lang="en-US" altLang="zh-CN" dirty="0" smtClean="0"/>
              <a:t>FLASH</a:t>
            </a:r>
            <a:r>
              <a:rPr lang="zh-CN" altLang="en-US" dirty="0" smtClean="0"/>
              <a:t>（续）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236538" y="908720"/>
            <a:ext cx="9540997" cy="562543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EEPROM</a:t>
            </a:r>
            <a:r>
              <a:rPr lang="zh-CN" altLang="en-US" dirty="0" smtClean="0"/>
              <a:t>和</a:t>
            </a:r>
            <a:r>
              <a:rPr lang="en-US" altLang="zh-CN" dirty="0" smtClean="0"/>
              <a:t>FLASH</a:t>
            </a:r>
            <a:r>
              <a:rPr lang="zh-CN" altLang="en-US" dirty="0" smtClean="0"/>
              <a:t>的关系</a:t>
            </a:r>
            <a:r>
              <a:rPr lang="en-US" altLang="zh-CN" dirty="0"/>
              <a:t>	</a:t>
            </a:r>
          </a:p>
          <a:p>
            <a:pPr lvl="1"/>
            <a:r>
              <a:rPr lang="zh-CN" altLang="en-US" dirty="0" smtClean="0"/>
              <a:t>“马”与“白马”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FLASH</a:t>
            </a:r>
            <a:r>
              <a:rPr lang="zh-CN" altLang="en-US" dirty="0" smtClean="0"/>
              <a:t>强调“白”，从而区别于“马”</a:t>
            </a:r>
            <a:endParaRPr lang="en-US" altLang="zh-CN" dirty="0" smtClean="0"/>
          </a:p>
          <a:p>
            <a:pPr lvl="1"/>
            <a:r>
              <a:rPr lang="en-US" altLang="zh-CN" dirty="0"/>
              <a:t>Flash</a:t>
            </a:r>
            <a:r>
              <a:rPr lang="zh-CN" altLang="en-US" dirty="0"/>
              <a:t>的操作特性完全符合</a:t>
            </a:r>
            <a:r>
              <a:rPr lang="en-US" altLang="zh-CN" dirty="0"/>
              <a:t>EEPROM</a:t>
            </a:r>
            <a:r>
              <a:rPr lang="zh-CN" altLang="en-US" dirty="0"/>
              <a:t>的定义，属</a:t>
            </a:r>
            <a:r>
              <a:rPr lang="en-US" altLang="zh-CN" dirty="0"/>
              <a:t>EEPROM</a:t>
            </a:r>
            <a:r>
              <a:rPr lang="zh-CN" altLang="en-US" dirty="0"/>
              <a:t>无疑，首款</a:t>
            </a:r>
            <a:r>
              <a:rPr lang="en-US" altLang="zh-CN" dirty="0"/>
              <a:t>Flash</a:t>
            </a:r>
            <a:r>
              <a:rPr lang="zh-CN" altLang="en-US" dirty="0"/>
              <a:t>推出时其数据手册上也清楚的标明是</a:t>
            </a:r>
            <a:r>
              <a:rPr lang="en-US" altLang="zh-CN" dirty="0"/>
              <a:t>EEPROM</a:t>
            </a:r>
            <a:r>
              <a:rPr lang="zh-CN" altLang="en-US" dirty="0"/>
              <a:t>，现在的多数</a:t>
            </a:r>
            <a:r>
              <a:rPr lang="en-US" altLang="zh-CN" dirty="0"/>
              <a:t>Flash</a:t>
            </a:r>
            <a:r>
              <a:rPr lang="zh-CN" altLang="en-US" dirty="0"/>
              <a:t>手册上也是这么标明</a:t>
            </a:r>
            <a:r>
              <a:rPr lang="zh-CN" altLang="en-US" dirty="0" smtClean="0"/>
              <a:t>的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操作方法不同：按字节和按块操作</a:t>
            </a:r>
            <a:endParaRPr lang="en-US" altLang="zh-CN" dirty="0" smtClean="0"/>
          </a:p>
          <a:p>
            <a:r>
              <a:rPr lang="zh-CN" altLang="en-US" dirty="0" smtClean="0"/>
              <a:t>用</a:t>
            </a:r>
            <a:r>
              <a:rPr lang="en-US" altLang="zh-CN" dirty="0" smtClean="0"/>
              <a:t>FLASH</a:t>
            </a:r>
            <a:r>
              <a:rPr lang="zh-CN" altLang="en-US" dirty="0" smtClean="0"/>
              <a:t>模拟</a:t>
            </a:r>
            <a:r>
              <a:rPr lang="en-US" altLang="zh-CN" dirty="0" smtClean="0"/>
              <a:t>EEPROM</a:t>
            </a:r>
          </a:p>
          <a:p>
            <a:pPr lvl="1"/>
            <a:r>
              <a:rPr lang="zh-CN" altLang="en-US" dirty="0" smtClean="0"/>
              <a:t>从成本上讲，是合算的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反之，一般是愚蠢的</a:t>
            </a:r>
            <a:endParaRPr lang="en-US" altLang="zh-CN" dirty="0" smtClean="0"/>
          </a:p>
        </p:txBody>
      </p:sp>
      <p:sp>
        <p:nvSpPr>
          <p:cNvPr id="6" name="虚尾箭头 5">
            <a:hlinkClick r:id="rId2" action="ppaction://hlinksldjump"/>
          </p:cNvPr>
          <p:cNvSpPr/>
          <p:nvPr/>
        </p:nvSpPr>
        <p:spPr>
          <a:xfrm rot="10800000">
            <a:off x="35719" y="6246019"/>
            <a:ext cx="401637" cy="576262"/>
          </a:xfrm>
          <a:prstGeom prst="striped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5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 EEPROM</a:t>
            </a:r>
            <a:r>
              <a:rPr lang="zh-CN" altLang="en-US" dirty="0" smtClean="0"/>
              <a:t>厂商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sz="2400" b="0" dirty="0"/>
              <a:t>ON Semiconductor </a:t>
            </a:r>
            <a:r>
              <a:rPr lang="zh-CN" altLang="zh-CN" sz="2400" b="0" dirty="0"/>
              <a:t>安森美半导体</a:t>
            </a:r>
          </a:p>
          <a:p>
            <a:r>
              <a:rPr lang="en-US" altLang="zh-CN" sz="2400" b="0" dirty="0"/>
              <a:t>Mitsubishi </a:t>
            </a:r>
            <a:r>
              <a:rPr lang="zh-CN" altLang="zh-CN" sz="2400" b="0" dirty="0"/>
              <a:t>三菱</a:t>
            </a:r>
          </a:p>
          <a:p>
            <a:r>
              <a:rPr lang="en-US" altLang="zh-CN" sz="2400" b="0" dirty="0"/>
              <a:t>Atmel </a:t>
            </a:r>
            <a:r>
              <a:rPr lang="zh-CN" altLang="zh-CN" sz="2400" b="0" dirty="0"/>
              <a:t>爱特梅尔</a:t>
            </a:r>
          </a:p>
          <a:p>
            <a:r>
              <a:rPr lang="en-US" altLang="zh-CN" sz="2400" b="0" dirty="0"/>
              <a:t>Hitachi </a:t>
            </a:r>
            <a:r>
              <a:rPr lang="zh-CN" altLang="zh-CN" sz="2400" b="0" dirty="0"/>
              <a:t>日立</a:t>
            </a:r>
          </a:p>
          <a:p>
            <a:r>
              <a:rPr lang="en-US" altLang="zh-CN" sz="2400" b="0" dirty="0"/>
              <a:t>Infineon </a:t>
            </a:r>
            <a:r>
              <a:rPr lang="zh-CN" altLang="zh-CN" sz="2400" b="0" dirty="0"/>
              <a:t>英飞凌</a:t>
            </a:r>
          </a:p>
          <a:p>
            <a:r>
              <a:rPr lang="en-US" altLang="zh-CN" sz="2400" b="0" dirty="0" err="1"/>
              <a:t>Macronix</a:t>
            </a:r>
            <a:r>
              <a:rPr lang="en-US" altLang="zh-CN" sz="2400" b="0" dirty="0"/>
              <a:t> </a:t>
            </a:r>
            <a:r>
              <a:rPr lang="zh-CN" altLang="zh-CN" sz="2400" b="0" dirty="0"/>
              <a:t>旺宏电子 （只生产</a:t>
            </a:r>
            <a:r>
              <a:rPr lang="en-US" altLang="zh-CN" sz="2400" b="0" dirty="0"/>
              <a:t> NOR </a:t>
            </a:r>
            <a:r>
              <a:rPr lang="zh-CN" altLang="zh-CN" sz="2400" b="0" dirty="0"/>
              <a:t>型</a:t>
            </a:r>
            <a:r>
              <a:rPr lang="en-US" altLang="zh-CN" sz="2400" b="0" dirty="0"/>
              <a:t> Flash</a:t>
            </a:r>
            <a:r>
              <a:rPr lang="zh-CN" altLang="zh-CN" sz="2400" b="0" dirty="0"/>
              <a:t>）</a:t>
            </a:r>
          </a:p>
          <a:p>
            <a:r>
              <a:rPr lang="en-US" altLang="zh-CN" sz="2400" b="0" dirty="0"/>
              <a:t>Maxim (</a:t>
            </a:r>
            <a:r>
              <a:rPr lang="zh-CN" altLang="zh-CN" sz="2400" b="0" dirty="0"/>
              <a:t>美信</a:t>
            </a:r>
            <a:r>
              <a:rPr lang="en-US" altLang="zh-CN" sz="2400" b="0" dirty="0"/>
              <a:t>)</a:t>
            </a:r>
            <a:endParaRPr lang="zh-CN" altLang="zh-CN" sz="2400" b="0" dirty="0"/>
          </a:p>
          <a:p>
            <a:r>
              <a:rPr lang="en-US" altLang="zh-CN" sz="2400" b="0" dirty="0"/>
              <a:t>Maxwell </a:t>
            </a:r>
            <a:r>
              <a:rPr lang="en-US" altLang="zh-CN" sz="2400" b="0" dirty="0" smtClean="0"/>
              <a:t>Technologies</a:t>
            </a:r>
          </a:p>
          <a:p>
            <a:r>
              <a:rPr lang="en-US" altLang="zh-CN" sz="2400" b="0" dirty="0"/>
              <a:t>Microchip Technology </a:t>
            </a:r>
            <a:r>
              <a:rPr lang="zh-CN" altLang="zh-CN" sz="2400" b="0" dirty="0"/>
              <a:t>微芯</a:t>
            </a:r>
          </a:p>
          <a:p>
            <a:endParaRPr lang="zh-CN" altLang="zh-CN" sz="2400" b="0" dirty="0"/>
          </a:p>
          <a:p>
            <a:endParaRPr lang="zh-CN" altLang="en-US" sz="2400" b="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2"/>
          </p:nvPr>
        </p:nvSpPr>
        <p:spPr>
          <a:xfrm>
            <a:off x="5029200" y="1124744"/>
            <a:ext cx="4676328" cy="5001419"/>
          </a:xfrm>
        </p:spPr>
        <p:txBody>
          <a:bodyPr/>
          <a:lstStyle/>
          <a:p>
            <a:r>
              <a:rPr lang="en-US" altLang="zh-CN" sz="2400" b="0" dirty="0" smtClean="0"/>
              <a:t>NXP </a:t>
            </a:r>
            <a:r>
              <a:rPr lang="en-US" altLang="zh-CN" sz="2400" b="0" dirty="0"/>
              <a:t>Semiconductors </a:t>
            </a:r>
            <a:r>
              <a:rPr lang="zh-CN" altLang="zh-CN" sz="2400" b="0" dirty="0"/>
              <a:t>恩智浦半导体</a:t>
            </a:r>
          </a:p>
          <a:p>
            <a:r>
              <a:rPr lang="en-US" altLang="zh-CN" sz="2400" b="0" dirty="0" err="1"/>
              <a:t>Renesas</a:t>
            </a:r>
            <a:r>
              <a:rPr lang="en-US" altLang="zh-CN" sz="2400" b="0" dirty="0"/>
              <a:t> Technology </a:t>
            </a:r>
            <a:r>
              <a:rPr lang="zh-CN" altLang="zh-CN" sz="2400" b="0" dirty="0"/>
              <a:t>瑞萨科技</a:t>
            </a:r>
          </a:p>
          <a:p>
            <a:r>
              <a:rPr lang="en-US" altLang="zh-CN" sz="2400" b="0" dirty="0"/>
              <a:t>Rohm </a:t>
            </a:r>
            <a:r>
              <a:rPr lang="zh-CN" altLang="zh-CN" sz="2400" b="0" dirty="0"/>
              <a:t>罗姆电子</a:t>
            </a:r>
          </a:p>
          <a:p>
            <a:r>
              <a:rPr lang="en-US" altLang="zh-CN" sz="2400" b="0" dirty="0"/>
              <a:t>Samsung Electronics </a:t>
            </a:r>
            <a:r>
              <a:rPr lang="zh-CN" altLang="zh-CN" sz="2400" b="0" dirty="0"/>
              <a:t>三星电子</a:t>
            </a:r>
          </a:p>
          <a:p>
            <a:r>
              <a:rPr lang="en-US" altLang="zh-CN" sz="2400" b="0" dirty="0"/>
              <a:t>STMicroelectronics </a:t>
            </a:r>
            <a:r>
              <a:rPr lang="zh-CN" altLang="zh-CN" sz="2400" b="0" dirty="0"/>
              <a:t>意法半导体</a:t>
            </a:r>
          </a:p>
          <a:p>
            <a:r>
              <a:rPr lang="en-US" altLang="zh-CN" sz="2400" b="0" dirty="0"/>
              <a:t>Seiko Instruments </a:t>
            </a:r>
            <a:r>
              <a:rPr lang="zh-CN" altLang="zh-CN" sz="2400" b="0" dirty="0"/>
              <a:t>精工</a:t>
            </a:r>
          </a:p>
          <a:p>
            <a:r>
              <a:rPr lang="en-US" altLang="zh-CN" sz="2400" b="0" dirty="0"/>
              <a:t>Toshiba Semiconductor </a:t>
            </a:r>
            <a:r>
              <a:rPr lang="zh-CN" altLang="zh-CN" sz="2400" b="0" dirty="0"/>
              <a:t>东芝</a:t>
            </a:r>
          </a:p>
          <a:p>
            <a:r>
              <a:rPr lang="en-US" altLang="zh-CN" sz="2400" b="0" dirty="0" err="1"/>
              <a:t>Winbond</a:t>
            </a:r>
            <a:r>
              <a:rPr lang="en-US" altLang="zh-CN" sz="2400" b="0" dirty="0"/>
              <a:t> </a:t>
            </a:r>
            <a:r>
              <a:rPr lang="zh-CN" altLang="zh-CN" sz="2400" b="0" dirty="0"/>
              <a:t>华邦电子</a:t>
            </a:r>
            <a:endParaRPr lang="zh-CN" altLang="en-US" sz="2400" b="0" dirty="0"/>
          </a:p>
        </p:txBody>
      </p:sp>
      <p:sp>
        <p:nvSpPr>
          <p:cNvPr id="6" name="虚尾箭头 5">
            <a:hlinkClick r:id="rId2" action="ppaction://hlinksldjump"/>
          </p:cNvPr>
          <p:cNvSpPr/>
          <p:nvPr/>
        </p:nvSpPr>
        <p:spPr>
          <a:xfrm rot="10800000">
            <a:off x="35719" y="6246019"/>
            <a:ext cx="401637" cy="576262"/>
          </a:xfrm>
          <a:prstGeom prst="striped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81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FLASH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共同</a:t>
            </a:r>
            <a:r>
              <a:rPr dirty="0" smtClean="0"/>
              <a:t>收集整理</a:t>
            </a:r>
            <a:endParaRPr dirty="0"/>
          </a:p>
        </p:txBody>
      </p:sp>
      <p:sp>
        <p:nvSpPr>
          <p:cNvPr id="6" name="虚尾箭头 5">
            <a:hlinkClick r:id="rId2" action="ppaction://hlinksldjump"/>
          </p:cNvPr>
          <p:cNvSpPr/>
          <p:nvPr/>
        </p:nvSpPr>
        <p:spPr>
          <a:xfrm rot="10800000">
            <a:off x="236538" y="5957888"/>
            <a:ext cx="401637" cy="576262"/>
          </a:xfrm>
          <a:prstGeom prst="striped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90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 FLASH</a:t>
            </a:r>
            <a:r>
              <a:rPr lang="zh-CN" altLang="en-US" dirty="0" smtClean="0"/>
              <a:t>是什么？</a:t>
            </a:r>
            <a:endParaRPr lang="zh-CN" altLang="en-US" dirty="0"/>
          </a:p>
        </p:txBody>
      </p:sp>
      <p:pic>
        <p:nvPicPr>
          <p:cNvPr id="9" name="内容占位符 8" descr="D:\【2013-07】培训资料\我的酷盘\【康佳资料】\【2】部门培训\【2013-08-07】2.机顶盒硬件基础\照片\20130807_142240.jpg"/>
          <p:cNvPicPr>
            <a:picLocks noGrp="1"/>
          </p:cNvPicPr>
          <p:nvPr>
            <p:ph sz="half" idx="1"/>
          </p:nvPr>
        </p:nvPicPr>
        <p:blipFill rotWithShape="1">
          <a:blip r:embed="rId2" cstate="print"/>
          <a:srcRect l="27391" t="36151" r="31040" b="24457"/>
          <a:stretch/>
        </p:blipFill>
        <p:spPr bwMode="auto">
          <a:xfrm>
            <a:off x="218665" y="1484784"/>
            <a:ext cx="4562086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内容占位符 9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zh-CN" altLang="zh-CN" b="0" dirty="0"/>
              <a:t>全名叫</a:t>
            </a:r>
            <a:r>
              <a:rPr lang="en-US" altLang="zh-CN" b="0" dirty="0"/>
              <a:t>Flash EEPROM </a:t>
            </a:r>
            <a:r>
              <a:rPr lang="en-US" altLang="zh-CN" b="0" dirty="0" smtClean="0"/>
              <a:t>Memory</a:t>
            </a:r>
          </a:p>
          <a:p>
            <a:pPr lvl="1"/>
            <a:r>
              <a:rPr lang="zh-CN" altLang="en-US" b="0" dirty="0" smtClean="0"/>
              <a:t>即“闪存”</a:t>
            </a:r>
            <a:endParaRPr lang="en-US" altLang="zh-CN" b="0" dirty="0" smtClean="0"/>
          </a:p>
          <a:p>
            <a:r>
              <a:rPr lang="zh-CN" altLang="en-US" b="0" dirty="0" smtClean="0"/>
              <a:t>电可擦除可编程</a:t>
            </a:r>
            <a:endParaRPr lang="en-US" altLang="zh-CN" b="0" dirty="0" smtClean="0"/>
          </a:p>
          <a:p>
            <a:pPr lvl="1"/>
            <a:r>
              <a:rPr lang="en-US" altLang="zh-CN" b="0" dirty="0" smtClean="0"/>
              <a:t>EEPROM</a:t>
            </a:r>
            <a:r>
              <a:rPr lang="zh-CN" altLang="en-US" b="0" dirty="0" smtClean="0"/>
              <a:t>的特性</a:t>
            </a:r>
            <a:endParaRPr lang="en-US" altLang="zh-CN" b="0" dirty="0" smtClean="0"/>
          </a:p>
          <a:p>
            <a:r>
              <a:rPr lang="zh-CN" altLang="en-US" b="0" dirty="0" smtClean="0"/>
              <a:t>快速读取数据</a:t>
            </a:r>
            <a:endParaRPr lang="en-US" altLang="zh-CN" b="0" dirty="0" smtClean="0"/>
          </a:p>
          <a:p>
            <a:pPr lvl="1"/>
            <a:r>
              <a:rPr lang="en-US" altLang="zh-CN" b="0" dirty="0" smtClean="0"/>
              <a:t>NVRAM</a:t>
            </a:r>
            <a:r>
              <a:rPr lang="zh-CN" altLang="en-US" b="0" dirty="0" smtClean="0"/>
              <a:t>的特性</a:t>
            </a:r>
            <a:endParaRPr lang="en-US" altLang="zh-CN" b="0" dirty="0" smtClean="0"/>
          </a:p>
          <a:p>
            <a:r>
              <a:rPr lang="zh-CN" altLang="en-US" b="0" dirty="0" smtClean="0"/>
              <a:t>取代了</a:t>
            </a:r>
            <a:r>
              <a:rPr lang="en-US" altLang="zh-CN" b="0" dirty="0" smtClean="0"/>
              <a:t>ROM</a:t>
            </a:r>
            <a:r>
              <a:rPr lang="zh-CN" altLang="en-US" b="0" dirty="0" smtClean="0"/>
              <a:t>在嵌入式系统的地位</a:t>
            </a:r>
            <a:endParaRPr lang="en-US" altLang="zh-CN" b="0" dirty="0" smtClean="0"/>
          </a:p>
          <a:p>
            <a:pPr lvl="1"/>
            <a:r>
              <a:rPr lang="zh-CN" altLang="en-US" b="0" dirty="0" smtClean="0"/>
              <a:t>存储</a:t>
            </a:r>
            <a:r>
              <a:rPr lang="en-US" altLang="zh-CN" b="0" dirty="0" err="1" smtClean="0"/>
              <a:t>BootLoader</a:t>
            </a:r>
            <a:r>
              <a:rPr lang="zh-CN" altLang="en-US" b="0" dirty="0" smtClean="0"/>
              <a:t>、操作系统及程序代码</a:t>
            </a:r>
            <a:endParaRPr lang="en-US" altLang="zh-CN" b="0" dirty="0" smtClean="0"/>
          </a:p>
          <a:p>
            <a:pPr lvl="1"/>
            <a:r>
              <a:rPr lang="zh-CN" altLang="en-US" b="0" dirty="0" smtClean="0"/>
              <a:t>当作硬盘使用</a:t>
            </a:r>
            <a:endParaRPr lang="en-US" altLang="zh-CN" b="0" dirty="0" smtClean="0"/>
          </a:p>
          <a:p>
            <a:pPr lvl="1"/>
            <a:endParaRPr lang="zh-CN" altLang="en-US" b="0" dirty="0"/>
          </a:p>
        </p:txBody>
      </p:sp>
      <p:sp>
        <p:nvSpPr>
          <p:cNvPr id="6" name="虚尾箭头 5">
            <a:hlinkClick r:id="rId3" action="ppaction://hlinksldjump"/>
          </p:cNvPr>
          <p:cNvSpPr/>
          <p:nvPr/>
        </p:nvSpPr>
        <p:spPr>
          <a:xfrm rot="10800000">
            <a:off x="35719" y="6246019"/>
            <a:ext cx="401637" cy="576262"/>
          </a:xfrm>
          <a:prstGeom prst="striped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92560" y="4797152"/>
            <a:ext cx="2904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latin typeface="+mj-ea"/>
                <a:ea typeface="+mj-ea"/>
              </a:rPr>
              <a:t> FLASH</a:t>
            </a:r>
            <a:r>
              <a:rPr lang="zh-CN" altLang="zh-CN" dirty="0">
                <a:latin typeface="+mj-ea"/>
                <a:ea typeface="+mj-ea"/>
              </a:rPr>
              <a:t>（闪存，</a:t>
            </a:r>
            <a:r>
              <a:rPr lang="en-US" altLang="zh-CN" dirty="0">
                <a:latin typeface="+mj-ea"/>
                <a:ea typeface="+mj-ea"/>
              </a:rPr>
              <a:t>128MB</a:t>
            </a:r>
            <a:r>
              <a:rPr lang="zh-CN" altLang="zh-CN" dirty="0">
                <a:latin typeface="+mj-ea"/>
                <a:ea typeface="+mj-ea"/>
              </a:rPr>
              <a:t>）</a:t>
            </a:r>
            <a:endParaRPr lang="zh-CN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8173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600" dirty="0" err="1" smtClean="0"/>
              <a:t>NORFlash</a:t>
            </a:r>
            <a:endParaRPr lang="zh-CN" altLang="en-US" sz="3600" dirty="0"/>
          </a:p>
        </p:txBody>
      </p:sp>
      <p:sp>
        <p:nvSpPr>
          <p:cNvPr id="7" name="内容占位符 6"/>
          <p:cNvSpPr>
            <a:spLocks noGrp="1"/>
          </p:cNvSpPr>
          <p:nvPr>
            <p:ph sz="half" idx="2"/>
          </p:nvPr>
        </p:nvSpPr>
        <p:spPr>
          <a:xfrm>
            <a:off x="495300" y="1836514"/>
            <a:ext cx="4376738" cy="4472806"/>
          </a:xfrm>
        </p:spPr>
        <p:txBody>
          <a:bodyPr/>
          <a:lstStyle/>
          <a:p>
            <a:r>
              <a:rPr lang="zh-CN" altLang="en-US" dirty="0" smtClean="0"/>
              <a:t>直接运行代码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与</a:t>
            </a:r>
            <a:r>
              <a:rPr lang="en-US" altLang="zh-CN" dirty="0" smtClean="0"/>
              <a:t>SDRAM</a:t>
            </a:r>
            <a:r>
              <a:rPr lang="zh-CN" altLang="en-US" dirty="0" smtClean="0"/>
              <a:t>一样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不需要复制到</a:t>
            </a:r>
            <a:r>
              <a:rPr lang="en-US" altLang="zh-CN" dirty="0" smtClean="0"/>
              <a:t>RAM</a:t>
            </a:r>
            <a:r>
              <a:rPr lang="zh-CN" altLang="en-US" dirty="0" smtClean="0"/>
              <a:t>即可运行</a:t>
            </a:r>
            <a:endParaRPr lang="en-US" altLang="zh-CN" dirty="0" smtClean="0"/>
          </a:p>
          <a:p>
            <a:r>
              <a:rPr lang="zh-CN" altLang="en-US" dirty="0" smtClean="0"/>
              <a:t>读取速度快，写入速度慢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存储操作系统等重要信息</a:t>
            </a:r>
            <a:endParaRPr lang="en-US" altLang="zh-CN" dirty="0" smtClean="0"/>
          </a:p>
          <a:p>
            <a:r>
              <a:rPr lang="zh-CN" altLang="en-US" dirty="0" smtClean="0"/>
              <a:t>容量小</a:t>
            </a:r>
            <a:endParaRPr lang="en-US" altLang="zh-CN" dirty="0" smtClean="0"/>
          </a:p>
          <a:p>
            <a:r>
              <a:rPr lang="zh-CN" altLang="en-US" dirty="0" smtClean="0"/>
              <a:t>价格高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CN" sz="3600" dirty="0" err="1" smtClean="0"/>
              <a:t>NANDFlash</a:t>
            </a:r>
            <a:endParaRPr lang="zh-CN" altLang="en-US" sz="3600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4"/>
          </p:nvPr>
        </p:nvSpPr>
        <p:spPr>
          <a:xfrm>
            <a:off x="5032375" y="1836514"/>
            <a:ext cx="4378325" cy="4472806"/>
          </a:xfrm>
        </p:spPr>
        <p:txBody>
          <a:bodyPr/>
          <a:lstStyle/>
          <a:p>
            <a:r>
              <a:rPr lang="zh-CN" altLang="en-US" dirty="0" smtClean="0"/>
              <a:t>不能直接运行代码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一次读取一块（</a:t>
            </a:r>
            <a:r>
              <a:rPr lang="en-US" altLang="zh-CN" dirty="0" smtClean="0"/>
              <a:t>512</a:t>
            </a:r>
            <a:r>
              <a:rPr lang="zh-CN" altLang="en-US" dirty="0" smtClean="0"/>
              <a:t>字节）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r>
              <a:rPr lang="zh-CN" altLang="en-US" dirty="0" smtClean="0"/>
              <a:t>读取速度慢，写入速度快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r>
              <a:rPr lang="zh-CN" altLang="en-US" dirty="0" smtClean="0"/>
              <a:t>容量大</a:t>
            </a:r>
            <a:endParaRPr lang="en-US" altLang="zh-CN" dirty="0" smtClean="0"/>
          </a:p>
          <a:p>
            <a:r>
              <a:rPr lang="zh-CN" altLang="en-US" dirty="0" smtClean="0"/>
              <a:t>价格低</a:t>
            </a:r>
            <a:endParaRPr lang="en-US" altLang="zh-CN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FLASH</a:t>
            </a:r>
            <a:r>
              <a:rPr lang="zh-CN" altLang="en-US" dirty="0" smtClean="0"/>
              <a:t>的分类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ED59B1-907B-41B8-936E-D0A15E0B0C52}" type="slidenum">
              <a:rPr lang="en-US" altLang="zh-CN" smtClean="0"/>
              <a:pPr>
                <a:defRPr/>
              </a:pPr>
              <a:t>36</a:t>
            </a:fld>
            <a:endParaRPr lang="en-US" altLang="zh-CN" dirty="0"/>
          </a:p>
        </p:txBody>
      </p:sp>
      <p:sp>
        <p:nvSpPr>
          <p:cNvPr id="10" name="文本框 9"/>
          <p:cNvSpPr txBox="1"/>
          <p:nvPr/>
        </p:nvSpPr>
        <p:spPr bwMode="auto">
          <a:xfrm>
            <a:off x="495300" y="4991264"/>
            <a:ext cx="8915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2800" dirty="0" smtClean="0">
                <a:latin typeface="+mj-ea"/>
                <a:ea typeface="+mj-ea"/>
              </a:rPr>
              <a:t>	</a:t>
            </a:r>
            <a:r>
              <a:rPr lang="en-US" altLang="zh-CN" sz="2800" dirty="0" err="1" smtClean="0">
                <a:latin typeface="+mj-ea"/>
                <a:ea typeface="+mj-ea"/>
              </a:rPr>
              <a:t>NANDFlash</a:t>
            </a:r>
            <a:r>
              <a:rPr lang="zh-CN" altLang="zh-CN" sz="2800" dirty="0">
                <a:latin typeface="+mj-ea"/>
                <a:ea typeface="+mj-ea"/>
              </a:rPr>
              <a:t>的开发板除了使用</a:t>
            </a:r>
            <a:r>
              <a:rPr lang="en-US" altLang="zh-CN" sz="2800" dirty="0" err="1">
                <a:latin typeface="+mj-ea"/>
                <a:ea typeface="+mj-ea"/>
              </a:rPr>
              <a:t>NANDFlash</a:t>
            </a:r>
            <a:r>
              <a:rPr lang="zh-CN" altLang="zh-CN" sz="2800" dirty="0">
                <a:latin typeface="+mj-ea"/>
                <a:ea typeface="+mj-ea"/>
              </a:rPr>
              <a:t>以外，还加上了一块小的</a:t>
            </a:r>
            <a:r>
              <a:rPr lang="en-US" altLang="zh-CN" sz="2800" dirty="0" err="1">
                <a:latin typeface="+mj-ea"/>
                <a:ea typeface="+mj-ea"/>
              </a:rPr>
              <a:t>NORFlash</a:t>
            </a:r>
            <a:r>
              <a:rPr lang="zh-CN" altLang="zh-CN" sz="2800" dirty="0">
                <a:latin typeface="+mj-ea"/>
                <a:ea typeface="+mj-ea"/>
              </a:rPr>
              <a:t>来运行启动代码。</a:t>
            </a:r>
            <a:endParaRPr lang="zh-CN" altLang="en-US" sz="2800" dirty="0" smtClean="0">
              <a:latin typeface="+mj-ea"/>
              <a:ea typeface="+mj-ea"/>
            </a:endParaRPr>
          </a:p>
        </p:txBody>
      </p:sp>
      <p:sp>
        <p:nvSpPr>
          <p:cNvPr id="11" name="虚尾箭头 10">
            <a:hlinkClick r:id="rId2" action="ppaction://hlinksldjump"/>
          </p:cNvPr>
          <p:cNvSpPr/>
          <p:nvPr/>
        </p:nvSpPr>
        <p:spPr>
          <a:xfrm rot="10800000">
            <a:off x="35719" y="6246019"/>
            <a:ext cx="401637" cy="576262"/>
          </a:xfrm>
          <a:prstGeom prst="striped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80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一些概念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 smtClean="0"/>
              <a:t>块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FLASH</a:t>
            </a:r>
            <a:r>
              <a:rPr lang="zh-CN" altLang="zh-CN" dirty="0" smtClean="0"/>
              <a:t>芯片</a:t>
            </a:r>
            <a:r>
              <a:rPr lang="zh-CN" altLang="zh-CN" dirty="0"/>
              <a:t>被分为若干抹除片段</a:t>
            </a:r>
            <a:r>
              <a:rPr lang="en-US" altLang="zh-CN" dirty="0"/>
              <a:t>(</a:t>
            </a:r>
            <a:r>
              <a:rPr lang="zh-CN" altLang="zh-CN" dirty="0"/>
              <a:t>常称为区</a:t>
            </a:r>
            <a:r>
              <a:rPr lang="zh-CN" altLang="zh-CN" dirty="0" smtClean="0"/>
              <a:t>扇</a:t>
            </a:r>
            <a:r>
              <a:rPr lang="en-US" altLang="zh-CN" dirty="0" smtClean="0"/>
              <a:t>Blocks </a:t>
            </a:r>
            <a:r>
              <a:rPr lang="en-US" altLang="zh-CN" dirty="0"/>
              <a:t>or </a:t>
            </a:r>
            <a:r>
              <a:rPr lang="en-US" altLang="zh-CN" dirty="0" smtClean="0"/>
              <a:t>sectors)</a:t>
            </a:r>
          </a:p>
          <a:p>
            <a:r>
              <a:rPr lang="zh-CN" altLang="zh-CN" dirty="0"/>
              <a:t>区块抹</a:t>
            </a:r>
            <a:r>
              <a:rPr lang="zh-CN" altLang="zh-CN" dirty="0" smtClean="0"/>
              <a:t>除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即使</a:t>
            </a:r>
            <a:r>
              <a:rPr lang="en-US" altLang="zh-CN" dirty="0" smtClean="0"/>
              <a:t>FLASH</a:t>
            </a:r>
            <a:r>
              <a:rPr lang="zh-CN" altLang="en-US" dirty="0" smtClean="0"/>
              <a:t>是以</a:t>
            </a:r>
            <a:r>
              <a:rPr lang="zh-CN" altLang="zh-CN" dirty="0" smtClean="0"/>
              <a:t>单一</a:t>
            </a:r>
            <a:r>
              <a:rPr lang="zh-CN" altLang="zh-CN" dirty="0"/>
              <a:t>字节的方式读或写入，但是抹除一定是一整个</a:t>
            </a:r>
            <a:r>
              <a:rPr lang="zh-CN" altLang="zh-CN" dirty="0" smtClean="0"/>
              <a:t>区块</a:t>
            </a:r>
            <a:endParaRPr lang="en-US" altLang="zh-CN" dirty="0" smtClean="0"/>
          </a:p>
          <a:p>
            <a:r>
              <a:rPr lang="zh-CN" altLang="zh-CN" dirty="0" smtClean="0"/>
              <a:t>记忆耗损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FLASH</a:t>
            </a:r>
            <a:r>
              <a:rPr lang="zh-CN" altLang="zh-CN" dirty="0" smtClean="0"/>
              <a:t>有</a:t>
            </a:r>
            <a:r>
              <a:rPr lang="zh-CN" altLang="zh-CN" dirty="0"/>
              <a:t>抹写循环的次数限制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dirty="0" smtClean="0"/>
              <a:t>Flash</a:t>
            </a:r>
            <a:r>
              <a:rPr lang="zh-CN" altLang="en-US" dirty="0" smtClean="0"/>
              <a:t>厂商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NORFlash</a:t>
            </a:r>
            <a:r>
              <a:rPr lang="zh-CN" altLang="en-US" dirty="0" smtClean="0"/>
              <a:t>：</a:t>
            </a:r>
            <a:r>
              <a:rPr lang="en-US" altLang="zh-CN" dirty="0" smtClean="0"/>
              <a:t>Intel</a:t>
            </a:r>
            <a:r>
              <a:rPr lang="zh-CN" altLang="zh-CN" dirty="0"/>
              <a:t>，</a:t>
            </a:r>
            <a:r>
              <a:rPr lang="en-US" altLang="zh-CN" dirty="0"/>
              <a:t>AMD</a:t>
            </a:r>
            <a:r>
              <a:rPr lang="zh-CN" altLang="zh-CN" dirty="0"/>
              <a:t>，</a:t>
            </a:r>
            <a:r>
              <a:rPr lang="en-US" altLang="zh-CN" dirty="0"/>
              <a:t>Fujitsu</a:t>
            </a:r>
            <a:r>
              <a:rPr lang="zh-CN" altLang="zh-CN" dirty="0"/>
              <a:t>和</a:t>
            </a:r>
            <a:r>
              <a:rPr lang="en-US" altLang="zh-CN" dirty="0" err="1" smtClean="0"/>
              <a:t>Mxic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NANDFlash</a:t>
            </a:r>
            <a:r>
              <a:rPr lang="zh-CN" altLang="en-US" dirty="0" smtClean="0"/>
              <a:t>：</a:t>
            </a:r>
            <a:r>
              <a:rPr lang="en-US" altLang="zh-CN" dirty="0" smtClean="0"/>
              <a:t>Samsung</a:t>
            </a:r>
            <a:r>
              <a:rPr lang="zh-CN" altLang="zh-CN" dirty="0"/>
              <a:t>，</a:t>
            </a:r>
            <a:r>
              <a:rPr lang="en-US" altLang="zh-CN" dirty="0"/>
              <a:t>Toshiba</a:t>
            </a:r>
            <a:r>
              <a:rPr lang="zh-CN" altLang="zh-CN" dirty="0"/>
              <a:t>和</a:t>
            </a:r>
            <a:r>
              <a:rPr lang="en-US" altLang="zh-CN" dirty="0"/>
              <a:t>Hynix</a:t>
            </a:r>
            <a:r>
              <a:rPr lang="zh-CN" altLang="zh-CN" dirty="0"/>
              <a:t>。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F2DC1C-AE9D-4801-9BB5-838A1D37C16A}" type="slidenum">
              <a:rPr lang="en-US" altLang="zh-CN" smtClean="0"/>
              <a:pPr>
                <a:defRPr/>
              </a:pPr>
              <a:t>37</a:t>
            </a:fld>
            <a:endParaRPr lang="en-US" altLang="zh-CN" dirty="0"/>
          </a:p>
        </p:txBody>
      </p:sp>
      <p:sp>
        <p:nvSpPr>
          <p:cNvPr id="10" name="虚尾箭头 9">
            <a:hlinkClick r:id="rId2" action="ppaction://hlinksldjump"/>
          </p:cNvPr>
          <p:cNvSpPr/>
          <p:nvPr/>
        </p:nvSpPr>
        <p:spPr>
          <a:xfrm rot="10800000">
            <a:off x="35719" y="6246019"/>
            <a:ext cx="401637" cy="576262"/>
          </a:xfrm>
          <a:prstGeom prst="striped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96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513" y="5297488"/>
            <a:ext cx="5943600" cy="566737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THANK YOU</a:t>
            </a:r>
            <a:endParaRPr lang="zh-CN" altLang="en-US" dirty="0"/>
          </a:p>
        </p:txBody>
      </p:sp>
      <p:sp>
        <p:nvSpPr>
          <p:cNvPr id="44035" name="图片占位符 2"/>
          <p:cNvSpPr>
            <a:spLocks noGrp="1" noTextEdit="1"/>
          </p:cNvSpPr>
          <p:nvPr>
            <p:ph type="pic" idx="1"/>
          </p:nvPr>
        </p:nvSpPr>
        <p:spPr>
          <a:xfrm>
            <a:off x="1941513" y="1109663"/>
            <a:ext cx="5943600" cy="4114800"/>
          </a:xfrm>
        </p:spPr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513" y="5864225"/>
            <a:ext cx="5943600" cy="804863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2013-09-21</a:t>
            </a:r>
          </a:p>
          <a:p>
            <a:pPr>
              <a:defRPr/>
            </a:pPr>
            <a:r>
              <a:rPr lang="zh-CN" altLang="en-US" dirty="0" smtClean="0"/>
              <a:t>第三次</a:t>
            </a:r>
            <a:r>
              <a:rPr lang="zh-CN" altLang="en-US" dirty="0"/>
              <a:t>知识</a:t>
            </a:r>
            <a:r>
              <a:rPr lang="zh-CN" altLang="en-US" dirty="0" smtClean="0"/>
              <a:t>点收集</a:t>
            </a:r>
            <a:endParaRPr lang="zh-CN" altLang="en-US" dirty="0"/>
          </a:p>
        </p:txBody>
      </p:sp>
      <p:sp>
        <p:nvSpPr>
          <p:cNvPr id="44037" name="灯片编号占位符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DD9572CB-5E52-4AC8-BF22-6CB72369ADA9}" type="slidenum">
              <a:rPr lang="en-US" altLang="zh-CN" smtClean="0">
                <a:solidFill>
                  <a:srgbClr val="000000"/>
                </a:solidFill>
                <a:latin typeface="Lucida Sans" pitchFamily="34" charset="0"/>
              </a:rPr>
              <a:pPr eaLnBrk="1" hangingPunct="1"/>
              <a:t>38</a:t>
            </a:fld>
            <a:endParaRPr lang="en-US" altLang="zh-CN" smtClean="0">
              <a:solidFill>
                <a:srgbClr val="000000"/>
              </a:solidFill>
              <a:latin typeface="Lucida Sans" pitchFamily="34" charset="0"/>
            </a:endParaRPr>
          </a:p>
        </p:txBody>
      </p:sp>
      <p:grpSp>
        <p:nvGrpSpPr>
          <p:cNvPr id="6" name="组合 12"/>
          <p:cNvGrpSpPr>
            <a:grpSpLocks/>
          </p:cNvGrpSpPr>
          <p:nvPr/>
        </p:nvGrpSpPr>
        <p:grpSpPr bwMode="auto">
          <a:xfrm>
            <a:off x="1791052" y="2492896"/>
            <a:ext cx="6121400" cy="1084262"/>
            <a:chOff x="1341286" y="3573016"/>
            <a:chExt cx="6912768" cy="1224136"/>
          </a:xfrm>
        </p:grpSpPr>
        <p:sp>
          <p:nvSpPr>
            <p:cNvPr id="7" name="圆角矩形 6"/>
            <p:cNvSpPr/>
            <p:nvPr/>
          </p:nvSpPr>
          <p:spPr>
            <a:xfrm>
              <a:off x="1341286" y="3573016"/>
              <a:ext cx="6912768" cy="1224136"/>
            </a:xfrm>
            <a:prstGeom prst="round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8" name="Picture 4" descr="C:\Documents and Settings\Administrator\桌面\椭圆透明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26" t="53629" r="16902"/>
            <a:stretch/>
          </p:blipFill>
          <p:spPr bwMode="auto">
            <a:xfrm>
              <a:off x="1406770" y="3643186"/>
              <a:ext cx="6774180" cy="726306"/>
            </a:xfrm>
            <a:prstGeom prst="roundRect">
              <a:avLst>
                <a:gd name="adj" fmla="val 199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D:\【2013-07】培训资料\我的酷盘\【康佳资料】\【2】周报、作业和笔记\【0】各文档模板\康佳LOGO-改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4834" y="3787310"/>
              <a:ext cx="6120680" cy="795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DDR</a:t>
            </a:r>
            <a:r>
              <a:rPr lang="zh-CN" altLang="en-US" dirty="0" smtClean="0"/>
              <a:t>严格讲是</a:t>
            </a:r>
            <a:r>
              <a:rPr lang="en-US" altLang="zh-CN" dirty="0" smtClean="0"/>
              <a:t>DDR  SDRAM</a:t>
            </a:r>
          </a:p>
          <a:p>
            <a:r>
              <a:rPr lang="en-US" altLang="zh-CN" dirty="0" smtClean="0"/>
              <a:t>DDR</a:t>
            </a:r>
            <a:r>
              <a:rPr lang="zh-CN" altLang="en-US" dirty="0" smtClean="0"/>
              <a:t>全称</a:t>
            </a:r>
            <a:r>
              <a:rPr lang="en-US" dirty="0" smtClean="0"/>
              <a:t>Double Data Rate  </a:t>
            </a:r>
            <a:r>
              <a:rPr lang="en-US" altLang="zh-CN" dirty="0" smtClean="0"/>
              <a:t>SDRAM</a:t>
            </a:r>
          </a:p>
          <a:p>
            <a:r>
              <a:rPr lang="zh-CN" altLang="en-US" dirty="0" smtClean="0"/>
              <a:t>双倍速率同步动态随机存储器</a:t>
            </a:r>
            <a:endParaRPr lang="en-US" altLang="zh-CN" dirty="0" smtClean="0"/>
          </a:p>
          <a:p>
            <a:r>
              <a:rPr lang="en-US" altLang="zh-CN" dirty="0" smtClean="0"/>
              <a:t>DDR</a:t>
            </a:r>
            <a:r>
              <a:rPr lang="zh-CN" altLang="en-US" dirty="0" smtClean="0"/>
              <a:t>内存是在</a:t>
            </a:r>
            <a:r>
              <a:rPr lang="en-US" altLang="zh-CN" dirty="0" smtClean="0">
                <a:hlinkClick r:id="rId2" action="ppaction://hlinkfile"/>
              </a:rPr>
              <a:t>SDRAM</a:t>
            </a:r>
            <a:r>
              <a:rPr lang="zh-CN" altLang="en-US" dirty="0" smtClean="0">
                <a:hlinkClick r:id="rId2" action="ppaction://hlinkfile"/>
              </a:rPr>
              <a:t>内存</a:t>
            </a:r>
            <a:r>
              <a:rPr lang="zh-CN" altLang="en-US" dirty="0" smtClean="0"/>
              <a:t>基础上发展而来的。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 </a:t>
            </a:r>
            <a:r>
              <a:rPr altLang="zh-CN" dirty="0" smtClean="0"/>
              <a:t>DDR</a:t>
            </a:r>
            <a:r>
              <a:rPr lang="zh-CN" altLang="en-US" dirty="0" smtClean="0"/>
              <a:t>简述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074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91970"/>
              </p:ext>
            </p:extLst>
          </p:nvPr>
        </p:nvGraphicFramePr>
        <p:xfrm>
          <a:off x="344488" y="2492896"/>
          <a:ext cx="9433048" cy="1990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4248472"/>
                <a:gridCol w="4176464"/>
              </a:tblGrid>
              <a:tr h="6191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内存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SDRAM</a:t>
                      </a:r>
                      <a:endParaRPr lang="zh-CN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DDR</a:t>
                      </a:r>
                      <a:endParaRPr lang="zh-CN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rgbClr val="FFC000"/>
                    </a:solidFill>
                  </a:tcPr>
                </a:tc>
              </a:tr>
              <a:tr h="7739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工作</a:t>
                      </a:r>
                      <a:endParaRPr lang="en-US" altLang="zh-CN" sz="2800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zh-CN" altLang="en-US" sz="280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原理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在一个时钟周期内只传输一次数据（时钟的上升期）</a:t>
                      </a:r>
                      <a:endParaRPr lang="zh-CN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一个时钟周期内传输两次数据（时钟的上升期和下降期）</a:t>
                      </a:r>
                      <a:endParaRPr lang="zh-CN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 </a:t>
            </a:r>
            <a:r>
              <a:rPr altLang="zh-CN" dirty="0" smtClean="0"/>
              <a:t>DDR</a:t>
            </a:r>
            <a:r>
              <a:rPr lang="zh-CN" altLang="en-US" dirty="0" smtClean="0"/>
              <a:t>工作原理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62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348838"/>
              </p:ext>
            </p:extLst>
          </p:nvPr>
        </p:nvGraphicFramePr>
        <p:xfrm>
          <a:off x="495300" y="1524000"/>
          <a:ext cx="89154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965"/>
                <a:gridCol w="3250429"/>
                <a:gridCol w="352900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SDRAM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DDR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同步电路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有</a:t>
                      </a:r>
                      <a:endParaRPr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更先进</a:t>
                      </a:r>
                      <a:endParaRPr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DLL</a:t>
                      </a:r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技术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无</a:t>
                      </a:r>
                      <a:endParaRPr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有</a:t>
                      </a:r>
                      <a:endParaRPr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提高时钟频率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需要</a:t>
                      </a:r>
                      <a:endParaRPr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不需要</a:t>
                      </a:r>
                      <a:endParaRPr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 </a:t>
            </a:r>
            <a:r>
              <a:rPr altLang="zh-CN" dirty="0" smtClean="0"/>
              <a:t>DDR</a:t>
            </a:r>
            <a:r>
              <a:rPr lang="zh-CN" altLang="en-US" dirty="0" smtClean="0"/>
              <a:t>性能特点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6496" y="3645024"/>
            <a:ext cx="92890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+mj-ea"/>
                <a:ea typeface="+mj-ea"/>
              </a:rPr>
              <a:t>①运用了更先进的同步电路，使指定地址、数据的输送和输出主要步骤既独立执</a:t>
            </a:r>
            <a:endParaRPr lang="en-US" altLang="zh-CN" sz="2000" dirty="0" smtClean="0">
              <a:latin typeface="+mj-ea"/>
              <a:ea typeface="+mj-ea"/>
            </a:endParaRPr>
          </a:p>
          <a:p>
            <a:r>
              <a:rPr lang="zh-CN" altLang="en-US" sz="2000" dirty="0" smtClean="0">
                <a:latin typeface="+mj-ea"/>
                <a:ea typeface="+mj-ea"/>
              </a:rPr>
              <a:t>行，又保持与</a:t>
            </a:r>
            <a:r>
              <a:rPr lang="en-US" altLang="zh-CN" sz="2000" dirty="0" smtClean="0">
                <a:latin typeface="+mj-ea"/>
                <a:ea typeface="+mj-ea"/>
              </a:rPr>
              <a:t>CPU</a:t>
            </a:r>
            <a:r>
              <a:rPr lang="zh-CN" altLang="en-US" sz="2000" dirty="0" smtClean="0">
                <a:latin typeface="+mj-ea"/>
                <a:ea typeface="+mj-ea"/>
              </a:rPr>
              <a:t>完全同步。</a:t>
            </a:r>
            <a:endParaRPr lang="en-US" altLang="zh-CN" sz="2000" dirty="0" smtClean="0">
              <a:latin typeface="+mj-ea"/>
              <a:ea typeface="+mj-ea"/>
            </a:endParaRPr>
          </a:p>
          <a:p>
            <a:r>
              <a:rPr lang="zh-CN" altLang="en-US" sz="2000" dirty="0" smtClean="0">
                <a:latin typeface="+mj-ea"/>
                <a:ea typeface="+mj-ea"/>
              </a:rPr>
              <a:t>②使用了</a:t>
            </a:r>
            <a:r>
              <a:rPr lang="en-US" altLang="zh-CN" sz="2000" dirty="0" smtClean="0">
                <a:latin typeface="+mj-ea"/>
                <a:ea typeface="+mj-ea"/>
              </a:rPr>
              <a:t>DLL(Delay Locked Loop</a:t>
            </a:r>
            <a:r>
              <a:rPr lang="zh-CN" altLang="en-US" sz="2000" dirty="0" smtClean="0">
                <a:latin typeface="+mj-ea"/>
                <a:ea typeface="+mj-ea"/>
              </a:rPr>
              <a:t>，延时锁定回路提供一个数据滤波信号</a:t>
            </a:r>
            <a:r>
              <a:rPr lang="en-US" altLang="zh-CN" sz="2000" dirty="0" smtClean="0">
                <a:latin typeface="+mj-ea"/>
                <a:ea typeface="+mj-ea"/>
              </a:rPr>
              <a:t>)</a:t>
            </a:r>
            <a:r>
              <a:rPr lang="zh-CN" altLang="en-US" sz="2000" dirty="0" smtClean="0">
                <a:latin typeface="+mj-ea"/>
                <a:ea typeface="+mj-ea"/>
              </a:rPr>
              <a:t>技术，</a:t>
            </a:r>
            <a:endParaRPr lang="en-US" altLang="zh-CN" sz="2000" dirty="0" smtClean="0">
              <a:latin typeface="+mj-ea"/>
              <a:ea typeface="+mj-ea"/>
            </a:endParaRPr>
          </a:p>
          <a:p>
            <a:r>
              <a:rPr lang="zh-CN" altLang="en-US" sz="2000" dirty="0" smtClean="0">
                <a:latin typeface="+mj-ea"/>
                <a:ea typeface="+mj-ea"/>
              </a:rPr>
              <a:t>当数据有效时，存储控制器可使用这个数据滤波信号来精确定位数据，每</a:t>
            </a:r>
            <a:r>
              <a:rPr lang="en-US" altLang="zh-CN" sz="2000" dirty="0" smtClean="0">
                <a:latin typeface="+mj-ea"/>
                <a:ea typeface="+mj-ea"/>
              </a:rPr>
              <a:t>16</a:t>
            </a:r>
            <a:r>
              <a:rPr lang="zh-CN" altLang="en-US" sz="2000" dirty="0" smtClean="0">
                <a:latin typeface="+mj-ea"/>
                <a:ea typeface="+mj-ea"/>
              </a:rPr>
              <a:t>次</a:t>
            </a:r>
            <a:endParaRPr lang="en-US" altLang="zh-CN" sz="2000" dirty="0" smtClean="0">
              <a:latin typeface="+mj-ea"/>
              <a:ea typeface="+mj-ea"/>
            </a:endParaRPr>
          </a:p>
          <a:p>
            <a:r>
              <a:rPr lang="zh-CN" altLang="en-US" sz="2000" dirty="0" smtClean="0">
                <a:latin typeface="+mj-ea"/>
                <a:ea typeface="+mj-ea"/>
              </a:rPr>
              <a:t>输出一次，并重新同步来自不同存储器模块的数据；</a:t>
            </a:r>
            <a:endParaRPr lang="en-US" altLang="zh-CN" sz="2000" dirty="0" smtClean="0">
              <a:latin typeface="+mj-ea"/>
              <a:ea typeface="+mj-ea"/>
            </a:endParaRPr>
          </a:p>
          <a:p>
            <a:r>
              <a:rPr lang="zh-CN" altLang="en-US" sz="2000" dirty="0" smtClean="0">
                <a:latin typeface="+mj-ea"/>
                <a:ea typeface="+mj-ea"/>
              </a:rPr>
              <a:t>③</a:t>
            </a:r>
            <a:r>
              <a:rPr lang="en-US" altLang="zh-CN" sz="2000" dirty="0" smtClean="0">
                <a:latin typeface="+mj-ea"/>
                <a:ea typeface="+mj-ea"/>
              </a:rPr>
              <a:t>DDR</a:t>
            </a:r>
            <a:r>
              <a:rPr lang="zh-CN" altLang="en-US" sz="2000" dirty="0" smtClean="0">
                <a:latin typeface="+mj-ea"/>
                <a:ea typeface="+mj-ea"/>
              </a:rPr>
              <a:t>本质上不需要提高时钟频率就能加倍提高</a:t>
            </a:r>
            <a:r>
              <a:rPr lang="en-US" altLang="zh-CN" sz="2000" dirty="0" smtClean="0">
                <a:latin typeface="+mj-ea"/>
                <a:ea typeface="+mj-ea"/>
              </a:rPr>
              <a:t>SDRAM</a:t>
            </a:r>
            <a:r>
              <a:rPr lang="zh-CN" altLang="en-US" sz="2000" dirty="0" smtClean="0">
                <a:latin typeface="+mj-ea"/>
                <a:ea typeface="+mj-ea"/>
              </a:rPr>
              <a:t>的速度，它允许在时钟脉</a:t>
            </a:r>
            <a:endParaRPr lang="en-US" altLang="zh-CN" sz="2000" dirty="0" smtClean="0">
              <a:latin typeface="+mj-ea"/>
              <a:ea typeface="+mj-ea"/>
            </a:endParaRPr>
          </a:p>
          <a:p>
            <a:r>
              <a:rPr lang="zh-CN" altLang="en-US" sz="2000" dirty="0" smtClean="0">
                <a:latin typeface="+mj-ea"/>
                <a:ea typeface="+mj-ea"/>
              </a:rPr>
              <a:t>冲的上升沿和下降沿读出数据</a:t>
            </a:r>
            <a:endParaRPr lang="en-US" altLang="zh-CN" sz="2000" dirty="0" smtClean="0">
              <a:latin typeface="+mj-ea"/>
              <a:ea typeface="+mj-ea"/>
            </a:endParaRPr>
          </a:p>
          <a:p>
            <a:r>
              <a:rPr lang="zh-CN" altLang="en-US" sz="2000" dirty="0" smtClean="0">
                <a:latin typeface="+mj-ea"/>
                <a:ea typeface="+mj-ea"/>
              </a:rPr>
              <a:t>因此其速度是标准</a:t>
            </a:r>
            <a:r>
              <a:rPr lang="en-US" altLang="zh-CN" sz="2000" dirty="0" smtClean="0">
                <a:latin typeface="+mj-ea"/>
                <a:ea typeface="+mj-ea"/>
              </a:rPr>
              <a:t>SDRAM</a:t>
            </a:r>
            <a:r>
              <a:rPr lang="zh-CN" altLang="en-US" sz="2000" dirty="0" smtClean="0">
                <a:latin typeface="+mj-ea"/>
                <a:ea typeface="+mj-ea"/>
              </a:rPr>
              <a:t>的两倍。</a:t>
            </a:r>
            <a:endParaRPr lang="zh-CN" altLang="en-US" sz="2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515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435354"/>
              </p:ext>
            </p:extLst>
          </p:nvPr>
        </p:nvGraphicFramePr>
        <p:xfrm>
          <a:off x="488504" y="1772816"/>
          <a:ext cx="89154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332"/>
                <a:gridCol w="1224136"/>
                <a:gridCol w="582860"/>
                <a:gridCol w="1224136"/>
                <a:gridCol w="1296144"/>
                <a:gridCol w="1224136"/>
                <a:gridCol w="1152128"/>
                <a:gridCol w="1066528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标准名称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IO</a:t>
                      </a:r>
                      <a:r>
                        <a:rPr lang="zh-CN" altLang="en-US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总线时钟频率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周期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存储器时钟频率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数据速率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传输方式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模块名称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极限传输率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DDR-200</a:t>
                      </a:r>
                    </a:p>
                  </a:txBody>
                  <a:tcPr marL="99060" marR="9906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100 </a:t>
                      </a:r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  <a:hlinkClick r:id="rId2" tooltip="MHz"/>
                        </a:rPr>
                        <a:t>MHz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10 </a:t>
                      </a:r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  <a:hlinkClick r:id="rId3" tooltip="Ns（页面不存在）"/>
                        </a:rPr>
                        <a:t>ns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100 MHz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200 </a:t>
                      </a:r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  <a:hlinkClick r:id="rId4" tooltip="Million（页面不存在）"/>
                        </a:rPr>
                        <a:t>Million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并行传输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PC-1600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1600 </a:t>
                      </a:r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  <a:hlinkClick r:id="rId5" tooltip="MB"/>
                        </a:rPr>
                        <a:t>MB</a:t>
                      </a:r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/s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DDR-266</a:t>
                      </a:r>
                    </a:p>
                  </a:txBody>
                  <a:tcPr marL="99060" marR="9906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133 MHz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7.5 ns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133 MHz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266 Million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并行传输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PC-2100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2100 MB/s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DDR-333</a:t>
                      </a:r>
                    </a:p>
                  </a:txBody>
                  <a:tcPr marL="99060" marR="9906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166 MHz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6 ns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166 MHz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333 Million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并行传输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PC-2700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2700 MB/s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DDR-400</a:t>
                      </a:r>
                    </a:p>
                  </a:txBody>
                  <a:tcPr marL="99060" marR="9906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200 MHz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5 ns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200 MHz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400 Million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并行传输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PC-3200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3200 MB/s</a:t>
                      </a:r>
                    </a:p>
                  </a:txBody>
                  <a:tcPr marL="99060" marR="9906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 </a:t>
            </a:r>
            <a:r>
              <a:rPr altLang="zh-CN" dirty="0" smtClean="0"/>
              <a:t>DDR</a:t>
            </a:r>
            <a:r>
              <a:rPr lang="zh-CN" altLang="en-US" dirty="0" smtClean="0"/>
              <a:t>的芯片模块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348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DDR2</a:t>
            </a:r>
            <a:r>
              <a:rPr lang="zh-CN" altLang="en-US" sz="2800" dirty="0" smtClean="0"/>
              <a:t>，即</a:t>
            </a:r>
            <a:r>
              <a:rPr lang="en-US" altLang="zh-CN" sz="2800" dirty="0" smtClean="0"/>
              <a:t>Double Data Rate 2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SDRAM</a:t>
            </a:r>
            <a:r>
              <a:rPr lang="zh-CN" altLang="en-US" sz="2800" dirty="0" smtClean="0"/>
              <a:t>是由</a:t>
            </a:r>
            <a:r>
              <a:rPr lang="en-US" altLang="zh-CN" sz="2800" dirty="0" smtClean="0"/>
              <a:t>JEDEC</a:t>
            </a:r>
            <a:r>
              <a:rPr lang="zh-CN" altLang="en-US" sz="2800" dirty="0" smtClean="0"/>
              <a:t>（电子设备工程联合委员会）进行开发的新生代内存技术标准，它与上一代</a:t>
            </a:r>
            <a:r>
              <a:rPr lang="en-US" altLang="zh-CN" sz="2800" dirty="0" smtClean="0"/>
              <a:t>DDR</a:t>
            </a:r>
            <a:r>
              <a:rPr lang="zh-CN" altLang="en-US" sz="2800" dirty="0" smtClean="0"/>
              <a:t>内存技术标准最大的不同就是，虽然同是采用了在时钟的上升下降延同时进行数据传输的基本方式，但</a:t>
            </a:r>
            <a:r>
              <a:rPr lang="en-US" altLang="zh-CN" sz="2800" dirty="0" smtClean="0"/>
              <a:t>DDR2</a:t>
            </a:r>
            <a:r>
              <a:rPr lang="zh-CN" altLang="en-US" sz="2800" dirty="0" smtClean="0"/>
              <a:t>内存却拥有两倍于上一代</a:t>
            </a:r>
            <a:r>
              <a:rPr lang="en-US" altLang="zh-CN" sz="2800" dirty="0" smtClean="0"/>
              <a:t>DDR</a:t>
            </a:r>
            <a:r>
              <a:rPr lang="zh-CN" altLang="en-US" sz="2800" dirty="0" smtClean="0"/>
              <a:t>内存预读取能力（即：</a:t>
            </a:r>
            <a:r>
              <a:rPr lang="en-US" altLang="zh-CN" sz="2800" dirty="0" smtClean="0"/>
              <a:t>4bit</a:t>
            </a:r>
            <a:r>
              <a:rPr lang="zh-CN" altLang="en-US" sz="2800" dirty="0" smtClean="0"/>
              <a:t>数据读预取）。</a:t>
            </a:r>
          </a:p>
          <a:p>
            <a:r>
              <a:rPr lang="zh-CN" altLang="en-US" sz="2800" dirty="0" smtClean="0"/>
              <a:t>换句话说，</a:t>
            </a:r>
            <a:r>
              <a:rPr lang="en-US" altLang="zh-CN" sz="2800" dirty="0" smtClean="0"/>
              <a:t>DDR2</a:t>
            </a:r>
            <a:r>
              <a:rPr lang="zh-CN" altLang="en-US" sz="2800" dirty="0" smtClean="0"/>
              <a:t>内存每个时钟能够以</a:t>
            </a:r>
            <a:r>
              <a:rPr lang="en-US" altLang="zh-CN" sz="2800" dirty="0" smtClean="0"/>
              <a:t>4</a:t>
            </a:r>
            <a:r>
              <a:rPr lang="zh-CN" altLang="en-US" sz="2800" dirty="0" smtClean="0"/>
              <a:t>倍外部总线的速度读</a:t>
            </a:r>
            <a:r>
              <a:rPr lang="en-US" altLang="zh-CN" sz="2800" dirty="0" smtClean="0"/>
              <a:t>/</a:t>
            </a:r>
            <a:r>
              <a:rPr lang="zh-CN" altLang="en-US" sz="2800" dirty="0" smtClean="0"/>
              <a:t>写数据，并且能够以内部控制总线</a:t>
            </a:r>
            <a:r>
              <a:rPr lang="en-US" altLang="zh-CN" sz="2800" dirty="0" smtClean="0"/>
              <a:t>4</a:t>
            </a:r>
            <a:r>
              <a:rPr lang="zh-CN" altLang="en-US" sz="2800" dirty="0" smtClean="0"/>
              <a:t>倍的速度运行</a:t>
            </a:r>
            <a:endParaRPr lang="zh-CN" altLang="en-US" sz="28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 </a:t>
            </a:r>
            <a:r>
              <a:rPr altLang="zh-CN" dirty="0" smtClean="0"/>
              <a:t>DDR2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269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907607"/>
              </p:ext>
            </p:extLst>
          </p:nvPr>
        </p:nvGraphicFramePr>
        <p:xfrm>
          <a:off x="560512" y="1916832"/>
          <a:ext cx="8915400" cy="125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971800"/>
                <a:gridCol w="2971800"/>
              </a:tblGrid>
              <a:tr h="464840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延迟问题</a:t>
                      </a:r>
                      <a:endParaRPr lang="zh-CN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封装和发热量</a:t>
                      </a:r>
                      <a:endParaRPr lang="zh-CN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DDR</a:t>
                      </a:r>
                      <a:endParaRPr lang="zh-CN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200MHz</a:t>
                      </a:r>
                      <a:endParaRPr lang="zh-CN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TSOP</a:t>
                      </a:r>
                      <a:r>
                        <a:rPr lang="zh-CN" alt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封装，高发热量</a:t>
                      </a:r>
                      <a:endParaRPr lang="zh-CN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DDR2</a:t>
                      </a:r>
                      <a:endParaRPr lang="zh-CN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400MHz</a:t>
                      </a:r>
                      <a:endParaRPr lang="zh-CN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FPGA</a:t>
                      </a:r>
                      <a:r>
                        <a:rPr lang="zh-CN" alt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封装，</a:t>
                      </a:r>
                      <a:r>
                        <a:rPr lang="zh-CN" alt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低</a:t>
                      </a:r>
                      <a:r>
                        <a:rPr lang="zh-CN" alt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发热量</a:t>
                      </a:r>
                      <a:endParaRPr lang="zh-CN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9060" marR="9906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 </a:t>
            </a:r>
            <a:r>
              <a:rPr altLang="zh-CN" dirty="0" smtClean="0"/>
              <a:t>DDR2</a:t>
            </a:r>
            <a:r>
              <a:rPr lang="zh-CN" altLang="en-US" dirty="0" smtClean="0"/>
              <a:t>与</a:t>
            </a:r>
            <a:r>
              <a:rPr altLang="zh-CN" dirty="0" smtClean="0"/>
              <a:t>DDR</a:t>
            </a:r>
            <a:r>
              <a:rPr lang="zh-CN" altLang="en-US" dirty="0" smtClean="0"/>
              <a:t>的区别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6536" y="3717032"/>
            <a:ext cx="54505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+mj-ea"/>
                <a:ea typeface="+mj-ea"/>
              </a:rPr>
              <a:t>除此之外，</a:t>
            </a:r>
            <a:r>
              <a:rPr lang="en-US" altLang="zh-CN" sz="2400" dirty="0" smtClean="0">
                <a:latin typeface="+mj-ea"/>
                <a:ea typeface="+mj-ea"/>
              </a:rPr>
              <a:t>DDR2</a:t>
            </a:r>
            <a:r>
              <a:rPr lang="zh-CN" altLang="en-US" sz="2400" dirty="0" smtClean="0">
                <a:latin typeface="+mj-ea"/>
                <a:ea typeface="+mj-ea"/>
              </a:rPr>
              <a:t>增加了一下技术</a:t>
            </a:r>
            <a:endParaRPr lang="en-US" altLang="zh-CN" sz="2400" dirty="0" smtClean="0">
              <a:latin typeface="+mj-ea"/>
              <a:ea typeface="+mj-ea"/>
            </a:endParaRPr>
          </a:p>
          <a:p>
            <a:r>
              <a:rPr lang="zh-CN" altLang="en-US" sz="2400" dirty="0" smtClean="0">
                <a:latin typeface="+mj-ea"/>
                <a:ea typeface="+mj-ea"/>
              </a:rPr>
              <a:t>①</a:t>
            </a:r>
            <a:r>
              <a:rPr lang="en-US" altLang="zh-CN" sz="2400" dirty="0" smtClean="0">
                <a:latin typeface="+mj-ea"/>
                <a:ea typeface="+mj-ea"/>
              </a:rPr>
              <a:t>OCD</a:t>
            </a:r>
            <a:r>
              <a:rPr lang="zh-CN" altLang="en-US" sz="2400" dirty="0" smtClean="0">
                <a:latin typeface="+mj-ea"/>
                <a:ea typeface="+mj-ea"/>
              </a:rPr>
              <a:t>：提高信号完整性</a:t>
            </a:r>
            <a:endParaRPr lang="en-US" altLang="zh-CN" sz="2400" dirty="0" smtClean="0">
              <a:latin typeface="+mj-ea"/>
              <a:ea typeface="+mj-ea"/>
            </a:endParaRPr>
          </a:p>
          <a:p>
            <a:r>
              <a:rPr lang="zh-CN" altLang="en-US" sz="2400" dirty="0" smtClean="0">
                <a:latin typeface="+mj-ea"/>
                <a:ea typeface="+mj-ea"/>
              </a:rPr>
              <a:t>②</a:t>
            </a:r>
            <a:r>
              <a:rPr lang="en-US" altLang="zh-CN" sz="2400" dirty="0" smtClean="0">
                <a:latin typeface="+mj-ea"/>
                <a:ea typeface="+mj-ea"/>
              </a:rPr>
              <a:t>ODT</a:t>
            </a:r>
            <a:r>
              <a:rPr lang="zh-CN" altLang="en-US" sz="2400" dirty="0" smtClean="0">
                <a:latin typeface="+mj-ea"/>
                <a:ea typeface="+mj-ea"/>
              </a:rPr>
              <a:t>：增加数据的信噪比和信号反射</a:t>
            </a:r>
            <a:endParaRPr lang="en-US" altLang="zh-CN" sz="2400" dirty="0" smtClean="0">
              <a:latin typeface="+mj-ea"/>
              <a:ea typeface="+mj-ea"/>
            </a:endParaRPr>
          </a:p>
          <a:p>
            <a:r>
              <a:rPr lang="zh-CN" altLang="en-US" sz="2400" dirty="0" smtClean="0">
                <a:latin typeface="+mj-ea"/>
                <a:ea typeface="+mj-ea"/>
              </a:rPr>
              <a:t>③</a:t>
            </a:r>
            <a:r>
              <a:rPr lang="en-US" altLang="zh-CN" sz="2400" dirty="0" smtClean="0">
                <a:latin typeface="+mj-ea"/>
                <a:ea typeface="+mj-ea"/>
              </a:rPr>
              <a:t>Post  CAS</a:t>
            </a:r>
            <a:r>
              <a:rPr lang="zh-CN" altLang="en-US" sz="2400" dirty="0" smtClean="0">
                <a:latin typeface="+mj-ea"/>
                <a:ea typeface="+mj-ea"/>
              </a:rPr>
              <a:t>：提高内存利用率</a:t>
            </a:r>
            <a:endParaRPr lang="zh-CN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793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BFB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DFD"/>
      </a:accent3>
      <a:accent4>
        <a:srgbClr val="000000"/>
      </a:accent4>
      <a:accent5>
        <a:srgbClr val="FFFFFA"/>
      </a:accent5>
      <a:accent6>
        <a:srgbClr val="2DB9B9"/>
      </a:accent6>
      <a:hlink>
        <a:srgbClr val="FF0000"/>
      </a:hlink>
      <a:folHlink>
        <a:srgbClr val="FF000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sz="2800" dirty="0" smtClean="0"/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B1E0D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DABAA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4">
        <a:dk1>
          <a:srgbClr val="000000"/>
        </a:dk1>
        <a:lt1>
          <a:srgbClr val="FB1E0D"/>
        </a:lt1>
        <a:dk2>
          <a:srgbClr val="FF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DABAA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5">
        <a:dk1>
          <a:srgbClr val="000000"/>
        </a:dk1>
        <a:lt1>
          <a:srgbClr val="FB1E0D"/>
        </a:lt1>
        <a:dk2>
          <a:srgbClr val="FF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DABAA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6">
        <a:dk1>
          <a:srgbClr val="000000"/>
        </a:dk1>
        <a:lt1>
          <a:srgbClr val="FFFBFB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DFD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5245</TotalTime>
  <Words>1995</Words>
  <Application>Microsoft Office PowerPoint</Application>
  <PresentationFormat>A4 纸张(210x297 毫米)</PresentationFormat>
  <Paragraphs>398</Paragraphs>
  <Slides>38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38</vt:i4>
      </vt:variant>
    </vt:vector>
  </HeadingPairs>
  <TitlesOfParts>
    <vt:vector size="40" baseType="lpstr">
      <vt:lpstr>默认设计模板</vt:lpstr>
      <vt:lpstr>自定义设计方案</vt:lpstr>
      <vt:lpstr>第三次知识点收集</vt:lpstr>
      <vt:lpstr>目录</vt:lpstr>
      <vt:lpstr>DDR</vt:lpstr>
      <vt:lpstr>1. DDR简述</vt:lpstr>
      <vt:lpstr>2. DDR工作原理</vt:lpstr>
      <vt:lpstr>3. DDR性能特点</vt:lpstr>
      <vt:lpstr>4. DDR的芯片模块</vt:lpstr>
      <vt:lpstr>5. DDR2</vt:lpstr>
      <vt:lpstr>6. DDR2与DDR的区别</vt:lpstr>
      <vt:lpstr>7. DDR3</vt:lpstr>
      <vt:lpstr>8. DDR3与DDR2比较</vt:lpstr>
      <vt:lpstr>9. DDR、DDR2、DDR3比较</vt:lpstr>
      <vt:lpstr>SDRAM</vt:lpstr>
      <vt:lpstr>内存</vt:lpstr>
      <vt:lpstr>内存 -- 发展史</vt:lpstr>
      <vt:lpstr>内存 -- 类别</vt:lpstr>
      <vt:lpstr>SDRAM -- 起源</vt:lpstr>
      <vt:lpstr>SDRAM -- 概念</vt:lpstr>
      <vt:lpstr>SDRAM -- 技术特点</vt:lpstr>
      <vt:lpstr>Random-Access</vt:lpstr>
      <vt:lpstr>Dynamic</vt:lpstr>
      <vt:lpstr>Synchronous</vt:lpstr>
      <vt:lpstr>SDRAM --特点</vt:lpstr>
      <vt:lpstr>SDRAM --用途</vt:lpstr>
      <vt:lpstr>SDRAM --其它</vt:lpstr>
      <vt:lpstr>EEPROM</vt:lpstr>
      <vt:lpstr>1. 什么是EEPROM？</vt:lpstr>
      <vt:lpstr>2. ROM、PROM与EPROM</vt:lpstr>
      <vt:lpstr>3. EEPROM相对EPROM优势</vt:lpstr>
      <vt:lpstr>4. EEPROM的分类</vt:lpstr>
      <vt:lpstr>5. EEPROM与FLASH</vt:lpstr>
      <vt:lpstr>5. EEPROM与FLASH（续）</vt:lpstr>
      <vt:lpstr>6. EEPROM厂商</vt:lpstr>
      <vt:lpstr>FLASH</vt:lpstr>
      <vt:lpstr>1. FLASH是什么？</vt:lpstr>
      <vt:lpstr>FLASH的分类</vt:lpstr>
      <vt:lpstr>一些概念</vt:lpstr>
      <vt:lpstr>THANK YOU</vt:lpstr>
    </vt:vector>
  </TitlesOfParts>
  <Company>***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*</dc:creator>
  <cp:lastModifiedBy>linxiaozhou</cp:lastModifiedBy>
  <cp:revision>455</cp:revision>
  <dcterms:created xsi:type="dcterms:W3CDTF">2008-09-02T08:05:31Z</dcterms:created>
  <dcterms:modified xsi:type="dcterms:W3CDTF">2013-10-18T03:35:29Z</dcterms:modified>
</cp:coreProperties>
</file>